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7" r:id="rId2"/>
    <p:sldId id="256" r:id="rId3"/>
    <p:sldId id="259" r:id="rId4"/>
    <p:sldId id="260" r:id="rId5"/>
    <p:sldId id="258" r:id="rId6"/>
    <p:sldId id="261" r:id="rId7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 autoAdjust="0"/>
    <p:restoredTop sz="94660"/>
  </p:normalViewPr>
  <p:slideViewPr>
    <p:cSldViewPr>
      <p:cViewPr varScale="1">
        <p:scale>
          <a:sx n="76" d="100"/>
          <a:sy n="76" d="100"/>
        </p:scale>
        <p:origin x="-3648" y="-9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751667"/>
            <a:ext cx="5657850" cy="3746853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6604000"/>
            <a:ext cx="4846320" cy="1540933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8A04-1E85-4381-ACD2-E66148740E7E}" type="datetimeFigureOut">
              <a:rPr lang="ko-KR" altLang="en-US" smtClean="0"/>
              <a:t>2013-02-07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68D0-72F4-47F4-8FCB-E6D5CB965F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8A04-1E85-4381-ACD2-E66148740E7E}" type="datetimeFigureOut">
              <a:rPr lang="ko-KR" altLang="en-US" smtClean="0"/>
              <a:t>2013-02-07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68D0-72F4-47F4-8FCB-E6D5CB965F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314450" cy="8452203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8A04-1E85-4381-ACD2-E66148740E7E}" type="datetimeFigureOut">
              <a:rPr lang="ko-KR" altLang="en-US" smtClean="0"/>
              <a:t>2013-02-07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68D0-72F4-47F4-8FCB-E6D5CB965F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8A04-1E85-4381-ACD2-E66148740E7E}" type="datetimeFigureOut">
              <a:rPr lang="ko-KR" altLang="en-US" smtClean="0"/>
              <a:t>2013-02-07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68D0-72F4-47F4-8FCB-E6D5CB965F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7924800"/>
            <a:ext cx="5744765" cy="1687689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5565247"/>
            <a:ext cx="4601765" cy="235955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8A04-1E85-4381-ACD2-E66148740E7E}" type="datetimeFigureOut">
              <a:rPr lang="ko-KR" altLang="en-US" smtClean="0"/>
              <a:t>2013-02-07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68D0-72F4-47F4-8FCB-E6D5CB965F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218944"/>
            <a:ext cx="2743200" cy="66304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4700" y="2218944"/>
            <a:ext cx="2743200" cy="66304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8A04-1E85-4381-ACD2-E66148740E7E}" type="datetimeFigureOut">
              <a:rPr lang="ko-KR" altLang="en-US" smtClean="0"/>
              <a:t>2013-02-07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68D0-72F4-47F4-8FCB-E6D5CB965F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2743200" cy="92410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2743200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14700" y="2217385"/>
            <a:ext cx="2743200" cy="92410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14700" y="3141486"/>
            <a:ext cx="2743200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8A04-1E85-4381-ACD2-E66148740E7E}" type="datetimeFigureOut">
              <a:rPr lang="ko-KR" altLang="en-US" smtClean="0"/>
              <a:t>2013-02-07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68D0-72F4-47F4-8FCB-E6D5CB965F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8A04-1E85-4381-ACD2-E66148740E7E}" type="datetimeFigureOut">
              <a:rPr lang="ko-KR" altLang="en-US" smtClean="0"/>
              <a:t>2013-02-07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68D0-72F4-47F4-8FCB-E6D5CB965F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8A04-1E85-4381-ACD2-E66148740E7E}" type="datetimeFigureOut">
              <a:rPr lang="ko-KR" altLang="en-US" smtClean="0"/>
              <a:t>2013-02-07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68D0-72F4-47F4-8FCB-E6D5CB965F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7938008"/>
            <a:ext cx="5829300" cy="85852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8805334"/>
            <a:ext cx="5829301" cy="88053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8A04-1E85-4381-ACD2-E66148740E7E}" type="datetimeFigureOut">
              <a:rPr lang="ko-KR" altLang="en-US" smtClean="0"/>
              <a:t>2013-02-07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68D0-72F4-47F4-8FCB-E6D5CB965F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8600" y="550333"/>
            <a:ext cx="5829300" cy="713965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14" y="7937624"/>
            <a:ext cx="5829300" cy="858904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343650" cy="792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314" y="8805333"/>
            <a:ext cx="5829300" cy="88493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8A04-1E85-4381-ACD2-E66148740E7E}" type="datetimeFigureOut">
              <a:rPr lang="ko-KR" altLang="en-US" smtClean="0"/>
              <a:t>2013-02-07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FA68D0-72F4-47F4-8FCB-E6D5CB965F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57150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0"/>
            <a:ext cx="5715000" cy="693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43650" y="0"/>
            <a:ext cx="514350" cy="990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43650" y="7924800"/>
            <a:ext cx="51435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98841" y="8159609"/>
            <a:ext cx="411480" cy="572347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EFA68D0-72F4-47F4-8FCB-E6D5CB965F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4868210" y="5975209"/>
            <a:ext cx="34194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4816847" y="2504440"/>
            <a:ext cx="352213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A9F8A04-1E85-4381-ACD2-E66148740E7E}" type="datetimeFigureOut">
              <a:rPr lang="ko-KR" altLang="en-US" smtClean="0"/>
              <a:t>2013-02-07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6079" y="2216696"/>
            <a:ext cx="36432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5000" dirty="0" smtClean="0">
                <a:latin typeface="+mj-ea"/>
                <a:ea typeface="+mj-ea"/>
              </a:rPr>
              <a:t>QA Board</a:t>
            </a:r>
          </a:p>
          <a:p>
            <a:pPr algn="r"/>
            <a:endParaRPr lang="en-US" altLang="ko-KR" sz="2000" dirty="0" smtClean="0">
              <a:latin typeface="+mj-ea"/>
              <a:ea typeface="+mj-ea"/>
            </a:endParaRPr>
          </a:p>
          <a:p>
            <a:pPr algn="ctr"/>
            <a:r>
              <a:rPr lang="ko-KR" altLang="en-US" sz="5000" dirty="0" smtClean="0">
                <a:latin typeface="+mj-ea"/>
                <a:ea typeface="+mj-ea"/>
              </a:rPr>
              <a:t>제작 계획서</a:t>
            </a:r>
            <a:endParaRPr lang="en-US" altLang="ko-KR" sz="5000" dirty="0" smtClean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9161" y="9090114"/>
            <a:ext cx="1391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사원 오현진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2013-02-08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26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242" y="1208585"/>
            <a:ext cx="6408712" cy="8280921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4624" y="4664968"/>
            <a:ext cx="640871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665253"/>
              </p:ext>
            </p:extLst>
          </p:nvPr>
        </p:nvGraphicFramePr>
        <p:xfrm>
          <a:off x="114518" y="2921496"/>
          <a:ext cx="6228160" cy="147319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27558"/>
                <a:gridCol w="3312368"/>
                <a:gridCol w="720080"/>
                <a:gridCol w="864096"/>
                <a:gridCol w="504058"/>
              </a:tblGrid>
              <a:tr h="245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Answer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User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Read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5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EEEEE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30</a:t>
                      </a:r>
                      <a:endParaRPr lang="ko-KR" altLang="en-US" sz="1000" dirty="0"/>
                    </a:p>
                  </a:txBody>
                  <a:tcPr/>
                </a:tc>
              </a:tr>
              <a:tr h="245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DDDDD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35</a:t>
                      </a:r>
                      <a:endParaRPr lang="ko-KR" altLang="en-US" sz="1000" dirty="0"/>
                    </a:p>
                  </a:txBody>
                  <a:tcPr/>
                </a:tc>
              </a:tr>
              <a:tr h="245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CCCCC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40</a:t>
                      </a:r>
                      <a:endParaRPr lang="ko-KR" altLang="en-US" sz="1000" dirty="0"/>
                    </a:p>
                  </a:txBody>
                  <a:tcPr/>
                </a:tc>
              </a:tr>
              <a:tr h="245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BBBBB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45</a:t>
                      </a:r>
                      <a:endParaRPr lang="ko-KR" altLang="en-US" sz="1000" dirty="0"/>
                    </a:p>
                  </a:txBody>
                  <a:tcPr/>
                </a:tc>
              </a:tr>
              <a:tr h="245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AAAAA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712876" y="4418748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◀    ▶</a:t>
            </a:r>
            <a:endParaRPr lang="ko-KR" altLang="en-US" sz="10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58542"/>
              </p:ext>
            </p:extLst>
          </p:nvPr>
        </p:nvGraphicFramePr>
        <p:xfrm>
          <a:off x="96250" y="4808985"/>
          <a:ext cx="6280683" cy="307169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8280"/>
                <a:gridCol w="208280"/>
                <a:gridCol w="310027"/>
                <a:gridCol w="296047"/>
                <a:gridCol w="473536"/>
                <a:gridCol w="116840"/>
                <a:gridCol w="569528"/>
                <a:gridCol w="485154"/>
                <a:gridCol w="669442"/>
                <a:gridCol w="645604"/>
                <a:gridCol w="675312"/>
                <a:gridCol w="260792"/>
                <a:gridCol w="243264"/>
                <a:gridCol w="216024"/>
                <a:gridCol w="320659"/>
                <a:gridCol w="581894"/>
              </a:tblGrid>
              <a:tr h="245532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EEEEE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수정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삭제</a:t>
                      </a:r>
                      <a:endParaRPr lang="ko-KR" altLang="en-US" sz="1000" dirty="0"/>
                    </a:p>
                  </a:txBody>
                  <a:tcPr/>
                </a:tc>
              </a:tr>
              <a:tr h="24553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 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날짜</a:t>
                      </a:r>
                      <a:endParaRPr lang="ko-KR" altLang="en-US" sz="1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2013-02-07</a:t>
                      </a:r>
                      <a:endParaRPr lang="ko-KR" altLang="en-US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E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조회수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399626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Test Question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Test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000" dirty="0" smtClean="0"/>
                    </a:p>
                  </a:txBody>
                  <a:tcPr/>
                </a:tc>
              </a:tr>
              <a:tr h="245532">
                <a:tc gridSpan="1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총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개의 답변이 있습니다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</a:tr>
              <a:tr h="245532">
                <a:tc rowSpan="3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A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RE: EEEEE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수정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삭제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4553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 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5-1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날짜</a:t>
                      </a:r>
                      <a:endParaRPr lang="ko-KR" alt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2013-02-07</a:t>
                      </a:r>
                      <a:endParaRPr lang="ko-KR" altLang="en-US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User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조회수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</a:tr>
              <a:tr h="399626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Test Answer</a:t>
                      </a:r>
                    </a:p>
                    <a:p>
                      <a:pPr algn="l" latinLnBrk="1"/>
                      <a:r>
                        <a:rPr lang="en-US" altLang="ko-KR" sz="1000" smtClean="0"/>
                        <a:t>Test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000" dirty="0" smtClean="0"/>
                    </a:p>
                  </a:txBody>
                  <a:tcPr/>
                </a:tc>
              </a:tr>
              <a:tr h="245532">
                <a:tc rowSpan="3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A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RE: EEEEE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수정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삭제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4553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 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5-2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날짜</a:t>
                      </a:r>
                      <a:endParaRPr lang="ko-KR" alt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2013-02-07</a:t>
                      </a:r>
                      <a:endParaRPr lang="ko-KR" altLang="en-US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User2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조회수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</a:tr>
              <a:tr h="55371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Test Answer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Test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Test</a:t>
                      </a: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70041"/>
              </p:ext>
            </p:extLst>
          </p:nvPr>
        </p:nvGraphicFramePr>
        <p:xfrm>
          <a:off x="240266" y="7977336"/>
          <a:ext cx="6001982" cy="1444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524"/>
                <a:gridCol w="2096310"/>
                <a:gridCol w="536102"/>
                <a:gridCol w="1156086"/>
                <a:gridCol w="536436"/>
                <a:gridCol w="838524"/>
              </a:tblGrid>
              <a:tr h="245532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새 답변 작성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편집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4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RE: EEEEE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User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암호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1234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707812">
                <a:tc gridSpan="6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Test Answer Write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Test Answer Write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Test Answer Write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Test Answer Write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5532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글쓰기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308545"/>
              </p:ext>
            </p:extLst>
          </p:nvPr>
        </p:nvGraphicFramePr>
        <p:xfrm>
          <a:off x="2256491" y="4421128"/>
          <a:ext cx="2304257" cy="245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4720"/>
                <a:gridCol w="709537"/>
              </a:tblGrid>
              <a:tr h="245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ABCD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검색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535737"/>
              </p:ext>
            </p:extLst>
          </p:nvPr>
        </p:nvGraphicFramePr>
        <p:xfrm>
          <a:off x="214948" y="1280592"/>
          <a:ext cx="6001982" cy="1444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524"/>
                <a:gridCol w="2096310"/>
                <a:gridCol w="536102"/>
                <a:gridCol w="1156086"/>
                <a:gridCol w="536436"/>
                <a:gridCol w="838524"/>
              </a:tblGrid>
              <a:tr h="245532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새 질문 작성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편집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4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FFFFF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User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암호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1234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707812">
                <a:tc gridSpan="6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Test Question Write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Test Question Write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Test Question Write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Test Question Write</a:t>
                      </a:r>
                      <a:endParaRPr lang="en-US" altLang="ko-KR" sz="1000" dirty="0" smtClean="0"/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5532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글쓰기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직선 연결선 20"/>
          <p:cNvCxnSpPr/>
          <p:nvPr/>
        </p:nvCxnSpPr>
        <p:spPr>
          <a:xfrm>
            <a:off x="24242" y="2792760"/>
            <a:ext cx="640871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27529" y="488504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ko-KR" dirty="0"/>
              <a:t>페이지 </a:t>
            </a:r>
            <a:r>
              <a:rPr lang="ko-KR" altLang="ko-KR" dirty="0" smtClean="0"/>
              <a:t>레이아웃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5242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061534"/>
              </p:ext>
            </p:extLst>
          </p:nvPr>
        </p:nvGraphicFramePr>
        <p:xfrm>
          <a:off x="81160" y="4903058"/>
          <a:ext cx="6228160" cy="147319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27558"/>
                <a:gridCol w="3312368"/>
                <a:gridCol w="720080"/>
                <a:gridCol w="864096"/>
                <a:gridCol w="504058"/>
              </a:tblGrid>
              <a:tr h="245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Answer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User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Read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5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EEEEE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30</a:t>
                      </a:r>
                      <a:endParaRPr lang="ko-KR" altLang="en-US" sz="1000" dirty="0"/>
                    </a:p>
                  </a:txBody>
                  <a:tcPr/>
                </a:tc>
              </a:tr>
              <a:tr h="245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DDDDD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35</a:t>
                      </a:r>
                      <a:endParaRPr lang="ko-KR" altLang="en-US" sz="1000" dirty="0"/>
                    </a:p>
                  </a:txBody>
                  <a:tcPr/>
                </a:tc>
              </a:tr>
              <a:tr h="245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CCCCC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40</a:t>
                      </a:r>
                      <a:endParaRPr lang="ko-KR" altLang="en-US" sz="1000" dirty="0"/>
                    </a:p>
                  </a:txBody>
                  <a:tcPr/>
                </a:tc>
              </a:tr>
              <a:tr h="245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BBBBB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45</a:t>
                      </a:r>
                      <a:endParaRPr lang="ko-KR" altLang="en-US" sz="1000" dirty="0"/>
                    </a:p>
                  </a:txBody>
                  <a:tcPr/>
                </a:tc>
              </a:tr>
              <a:tr h="245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AAAAA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50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79518" y="6400310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◀    ▶</a:t>
            </a:r>
            <a:endParaRPr lang="ko-KR" altLang="en-US" sz="1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263244"/>
              </p:ext>
            </p:extLst>
          </p:nvPr>
        </p:nvGraphicFramePr>
        <p:xfrm>
          <a:off x="2223133" y="6402690"/>
          <a:ext cx="2304257" cy="245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4720"/>
                <a:gridCol w="709537"/>
              </a:tblGrid>
              <a:tr h="245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ABCD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검색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528882"/>
              </p:ext>
            </p:extLst>
          </p:nvPr>
        </p:nvGraphicFramePr>
        <p:xfrm>
          <a:off x="116632" y="1976679"/>
          <a:ext cx="6001982" cy="1444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524"/>
                <a:gridCol w="2096310"/>
                <a:gridCol w="536102"/>
                <a:gridCol w="1156086"/>
                <a:gridCol w="536436"/>
                <a:gridCol w="838524"/>
              </a:tblGrid>
              <a:tr h="245532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새 질문 작성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편집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4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FFFFF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User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암호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1234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707812">
                <a:tc gridSpan="6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Test Question Write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Test Question Write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Test Question Write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Test Question Write</a:t>
                      </a:r>
                      <a:endParaRPr lang="en-US" altLang="ko-KR" sz="1000" dirty="0" smtClean="0"/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5532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글쓰기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27529" y="488504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ko-KR" dirty="0"/>
              <a:t>페이지 </a:t>
            </a:r>
            <a:r>
              <a:rPr lang="ko-KR" altLang="ko-KR" dirty="0" smtClean="0"/>
              <a:t>레이아웃</a:t>
            </a:r>
            <a:endParaRPr lang="ko-KR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116632" y="1568624"/>
            <a:ext cx="11961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1) </a:t>
            </a:r>
            <a:r>
              <a:rPr lang="ko-KR" altLang="en-US" sz="1500" dirty="0" smtClean="0"/>
              <a:t>글쓰기 창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205104" y="3462898"/>
            <a:ext cx="58496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새 질문을 등록하거나 기존의 질문의 편집에 이용됩니다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새 질문 </a:t>
            </a:r>
            <a:r>
              <a:rPr lang="ko-KR" altLang="en-US" sz="1000" dirty="0" err="1" smtClean="0"/>
              <a:t>등록시</a:t>
            </a:r>
            <a:r>
              <a:rPr lang="ko-KR" altLang="en-US" sz="1000" dirty="0" smtClean="0"/>
              <a:t> 입력된 암호는 수정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삭제에 이용되며 질문 </a:t>
            </a:r>
            <a:r>
              <a:rPr lang="ko-KR" altLang="en-US" sz="1000" dirty="0" err="1" smtClean="0"/>
              <a:t>수정시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암호란에</a:t>
            </a:r>
            <a:r>
              <a:rPr lang="ko-KR" altLang="en-US" sz="1000" dirty="0" smtClean="0"/>
              <a:t> 기존 암호를 입력함으로써</a:t>
            </a:r>
            <a:endParaRPr lang="en-US" altLang="ko-KR" sz="1000" dirty="0" smtClean="0"/>
          </a:p>
          <a:p>
            <a:r>
              <a:rPr lang="ko-KR" altLang="en-US" sz="1000" dirty="0" smtClean="0"/>
              <a:t>인증을 수행합니다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1508" y="4471010"/>
            <a:ext cx="14318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2</a:t>
            </a:r>
            <a:r>
              <a:rPr lang="en-US" altLang="ko-KR" sz="1500" dirty="0" smtClean="0"/>
              <a:t>) </a:t>
            </a:r>
            <a:r>
              <a:rPr lang="ko-KR" altLang="en-US" sz="1500" dirty="0" smtClean="0"/>
              <a:t>질문 목록 창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188640" y="6703258"/>
            <a:ext cx="29610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질문 게시물을 최대 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개씩 표시합니다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제목을 </a:t>
            </a:r>
            <a:r>
              <a:rPr lang="ko-KR" altLang="en-US" sz="1000" dirty="0" err="1" smtClean="0"/>
              <a:t>중심으로한</a:t>
            </a:r>
            <a:r>
              <a:rPr lang="ko-KR" altLang="en-US" sz="1000" dirty="0" smtClean="0"/>
              <a:t> 검색이 가능합니다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Answer</a:t>
            </a:r>
            <a:r>
              <a:rPr lang="ko-KR" altLang="en-US" sz="1000" dirty="0" smtClean="0"/>
              <a:t>는 질문 내에 등록된 답변 수를 나타냅니다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101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805993"/>
              </p:ext>
            </p:extLst>
          </p:nvPr>
        </p:nvGraphicFramePr>
        <p:xfrm>
          <a:off x="240266" y="6316904"/>
          <a:ext cx="6001982" cy="1444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524"/>
                <a:gridCol w="2096310"/>
                <a:gridCol w="536102"/>
                <a:gridCol w="1156086"/>
                <a:gridCol w="536436"/>
                <a:gridCol w="838524"/>
              </a:tblGrid>
              <a:tr h="245532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새 답변 작성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편집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45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RE: EEEEE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User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암호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1234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707812">
                <a:tc gridSpan="6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Test Answer Write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Test Answer Write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Test Answer Write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Test Answer Write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5532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글쓰기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074492"/>
              </p:ext>
            </p:extLst>
          </p:nvPr>
        </p:nvGraphicFramePr>
        <p:xfrm>
          <a:off x="3565" y="1352600"/>
          <a:ext cx="6280683" cy="307169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8280"/>
                <a:gridCol w="208280"/>
                <a:gridCol w="310027"/>
                <a:gridCol w="296047"/>
                <a:gridCol w="473536"/>
                <a:gridCol w="116840"/>
                <a:gridCol w="569528"/>
                <a:gridCol w="485154"/>
                <a:gridCol w="669442"/>
                <a:gridCol w="645604"/>
                <a:gridCol w="675312"/>
                <a:gridCol w="260792"/>
                <a:gridCol w="243264"/>
                <a:gridCol w="216024"/>
                <a:gridCol w="320659"/>
                <a:gridCol w="581894"/>
              </a:tblGrid>
              <a:tr h="245532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Q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EEEEE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수정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삭제</a:t>
                      </a:r>
                      <a:endParaRPr lang="ko-KR" altLang="en-US" sz="1000" dirty="0"/>
                    </a:p>
                  </a:txBody>
                  <a:tcPr/>
                </a:tc>
              </a:tr>
              <a:tr h="24553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 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날짜</a:t>
                      </a:r>
                      <a:endParaRPr lang="ko-KR" altLang="en-US" sz="1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2013-02-07</a:t>
                      </a:r>
                      <a:endParaRPr lang="ko-KR" altLang="en-US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E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조회수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  <a:tr h="399626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Test Question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Test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000" dirty="0" smtClean="0"/>
                    </a:p>
                  </a:txBody>
                  <a:tcPr/>
                </a:tc>
              </a:tr>
              <a:tr h="245532">
                <a:tc gridSpan="1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총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개의 답변이 있습니다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</a:tr>
              <a:tr h="245532">
                <a:tc rowSpan="3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A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RE: EEEEE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수정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삭제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4553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 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5-1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날짜</a:t>
                      </a:r>
                      <a:endParaRPr lang="ko-KR" alt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2013-02-07</a:t>
                      </a:r>
                      <a:endParaRPr lang="ko-KR" altLang="en-US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User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조회수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</a:tr>
              <a:tr h="399626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/>
                        <a:t>Test Answer</a:t>
                      </a:r>
                    </a:p>
                    <a:p>
                      <a:pPr algn="l" latinLnBrk="1"/>
                      <a:r>
                        <a:rPr lang="en-US" altLang="ko-KR" sz="1000" smtClean="0"/>
                        <a:t>Test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000" dirty="0" smtClean="0"/>
                    </a:p>
                  </a:txBody>
                  <a:tcPr/>
                </a:tc>
              </a:tr>
              <a:tr h="245532">
                <a:tc rowSpan="3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A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RE: EEEEE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수정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삭제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4553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번호 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5-2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날짜</a:t>
                      </a:r>
                      <a:endParaRPr lang="ko-KR" alt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2013-02-07</a:t>
                      </a:r>
                      <a:endParaRPr lang="ko-KR" altLang="en-US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User2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조회수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</a:tr>
              <a:tr h="55371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Test Answer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Test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Test</a:t>
                      </a:r>
                      <a:endParaRPr lang="en-US" altLang="ko-KR" sz="1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27529" y="488504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ko-KR" dirty="0"/>
              <a:t>페이지 </a:t>
            </a:r>
            <a:r>
              <a:rPr lang="ko-KR" altLang="ko-KR" dirty="0" smtClean="0"/>
              <a:t>레이아웃</a:t>
            </a:r>
            <a:endParaRPr lang="ko-KR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116632" y="992560"/>
            <a:ext cx="16674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3) </a:t>
            </a:r>
            <a:r>
              <a:rPr lang="ko-KR" altLang="en-US" sz="1500" dirty="0" smtClean="0"/>
              <a:t>글 내용 표시 창</a:t>
            </a:r>
            <a:endParaRPr lang="ko-KR" altLang="en-US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205104" y="4592960"/>
            <a:ext cx="56925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질문과 답변의 내용이 모두 표시됩니다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err="1" smtClean="0"/>
              <a:t>최상단에</a:t>
            </a:r>
            <a:r>
              <a:rPr lang="ko-KR" altLang="en-US" sz="1000" dirty="0" smtClean="0"/>
              <a:t> 질문 원문과 답변 수가 표시되고 그 아래에 가장 </a:t>
            </a:r>
            <a:r>
              <a:rPr lang="ko-KR" altLang="en-US" sz="1000" dirty="0" err="1" smtClean="0"/>
              <a:t>최신순으로</a:t>
            </a:r>
            <a:r>
              <a:rPr lang="ko-KR" altLang="en-US" sz="1000" dirty="0" smtClean="0"/>
              <a:t> 답변이 표시됩니다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질문 </a:t>
            </a:r>
            <a:r>
              <a:rPr lang="ko-KR" altLang="en-US" sz="1000" dirty="0" err="1" smtClean="0"/>
              <a:t>게시글의</a:t>
            </a:r>
            <a:r>
              <a:rPr lang="ko-KR" altLang="en-US" sz="1000" dirty="0" smtClean="0"/>
              <a:t> 수정을 클릭하면 페이지 상단의 </a:t>
            </a:r>
            <a:r>
              <a:rPr lang="ko-KR" altLang="en-US" sz="1000" dirty="0" err="1" smtClean="0"/>
              <a:t>질문글</a:t>
            </a:r>
            <a:r>
              <a:rPr lang="ko-KR" altLang="en-US" sz="1000" dirty="0" smtClean="0"/>
              <a:t> 작성 창에서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답변 </a:t>
            </a:r>
            <a:r>
              <a:rPr lang="ko-KR" altLang="en-US" sz="1000" dirty="0" err="1" smtClean="0"/>
              <a:t>게시글의</a:t>
            </a:r>
            <a:r>
              <a:rPr lang="ko-KR" altLang="en-US" sz="1000" dirty="0" smtClean="0"/>
              <a:t> 수정을 클릭하면</a:t>
            </a:r>
            <a:endParaRPr lang="en-US" altLang="ko-KR" sz="1000" dirty="0" smtClean="0"/>
          </a:p>
          <a:p>
            <a:r>
              <a:rPr lang="ko-KR" altLang="en-US" sz="1000" dirty="0" smtClean="0"/>
              <a:t>페이지 하단의 답변 작성 창에서 글을 편집합니다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삭제를 클릭하면 암호를 입력 받아 </a:t>
            </a:r>
            <a:r>
              <a:rPr lang="ko-KR" altLang="en-US" sz="1000" dirty="0" err="1" smtClean="0"/>
              <a:t>게시글을</a:t>
            </a:r>
            <a:r>
              <a:rPr lang="ko-KR" altLang="en-US" sz="1000" dirty="0" smtClean="0"/>
              <a:t> 삭제합니다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err="1" smtClean="0"/>
              <a:t>질문글을</a:t>
            </a:r>
            <a:r>
              <a:rPr lang="ko-KR" altLang="en-US" sz="1000" dirty="0" smtClean="0"/>
              <a:t> 삭제하면 연관되어 있는 </a:t>
            </a:r>
            <a:r>
              <a:rPr lang="ko-KR" altLang="en-US" sz="1000" dirty="0" err="1" smtClean="0"/>
              <a:t>답변글도</a:t>
            </a:r>
            <a:r>
              <a:rPr lang="ko-KR" altLang="en-US" sz="1000" dirty="0" smtClean="0"/>
              <a:t> 모두 삭제가 됩니다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708" y="5961112"/>
            <a:ext cx="14750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4) </a:t>
            </a:r>
            <a:r>
              <a:rPr lang="ko-KR" altLang="en-US" sz="1500" dirty="0" smtClean="0"/>
              <a:t> 답변 작성 창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205104" y="7905328"/>
            <a:ext cx="56925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질문에 대한 답변을 등록하거나 기존 답변의 편집에 이용됩니다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답변 </a:t>
            </a:r>
            <a:r>
              <a:rPr lang="ko-KR" altLang="en-US" sz="1000" dirty="0" err="1" smtClean="0"/>
              <a:t>등록시</a:t>
            </a:r>
            <a:r>
              <a:rPr lang="ko-KR" altLang="en-US" sz="1000" dirty="0" smtClean="0"/>
              <a:t> 입력된 암호는 수정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삭제에 이용되며 답변 </a:t>
            </a:r>
            <a:r>
              <a:rPr lang="ko-KR" altLang="en-US" sz="1000" dirty="0" err="1" smtClean="0"/>
              <a:t>수정시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암호란에</a:t>
            </a:r>
            <a:r>
              <a:rPr lang="ko-KR" altLang="en-US" sz="1000" dirty="0" smtClean="0"/>
              <a:t> 기존 암호를 입력함으로써</a:t>
            </a:r>
            <a:endParaRPr lang="en-US" altLang="ko-KR" sz="1000" dirty="0" smtClean="0"/>
          </a:p>
          <a:p>
            <a:r>
              <a:rPr lang="ko-KR" altLang="en-US" sz="1000" dirty="0" smtClean="0"/>
              <a:t>인증을 수행합니다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76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0660" y="40720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/>
              <a:t>.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구성</a:t>
            </a:r>
            <a:endParaRPr lang="ko-KR" altLang="ko-KR" dirty="0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4106136" y="2288704"/>
            <a:ext cx="4306" cy="1311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3894419" y="3383840"/>
            <a:ext cx="211717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122921" y="3383840"/>
            <a:ext cx="20354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038434" y="3239824"/>
            <a:ext cx="144016" cy="14401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31646" y="6321152"/>
            <a:ext cx="4317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질문 </a:t>
            </a:r>
            <a:r>
              <a:rPr lang="en-US" altLang="ko-KR" sz="1000" dirty="0" smtClean="0"/>
              <a:t>Entity</a:t>
            </a:r>
            <a:r>
              <a:rPr lang="ko-KR" altLang="en-US" sz="1000" dirty="0" smtClean="0"/>
              <a:t>는 하나 이상의 답변 </a:t>
            </a:r>
            <a:r>
              <a:rPr lang="en-US" altLang="ko-KR" sz="1000" dirty="0" smtClean="0"/>
              <a:t>Entity</a:t>
            </a:r>
            <a:r>
              <a:rPr lang="ko-KR" altLang="en-US" sz="1000" dirty="0" smtClean="0"/>
              <a:t>를 가지거나 가지지 않을 수 있습니다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답변 </a:t>
            </a:r>
            <a:r>
              <a:rPr lang="en-US" altLang="ko-KR" sz="1000" dirty="0" smtClean="0"/>
              <a:t>Entity</a:t>
            </a:r>
            <a:r>
              <a:rPr lang="ko-KR" altLang="en-US" sz="1000" dirty="0" smtClean="0"/>
              <a:t>는 반드시 하나의 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질문 </a:t>
            </a:r>
            <a:r>
              <a:rPr lang="en-US" altLang="ko-KR" sz="1000" dirty="0" smtClean="0"/>
              <a:t>Entity</a:t>
            </a:r>
            <a:r>
              <a:rPr lang="ko-KR" altLang="en-US" sz="1000" dirty="0" smtClean="0"/>
              <a:t>를 가져야 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555925"/>
              </p:ext>
            </p:extLst>
          </p:nvPr>
        </p:nvGraphicFramePr>
        <p:xfrm>
          <a:off x="283505" y="1136576"/>
          <a:ext cx="249742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864096"/>
                <a:gridCol w="1057263"/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질문 </a:t>
                      </a:r>
                      <a:r>
                        <a:rPr lang="en-US" altLang="ko-KR" sz="1000" dirty="0" smtClean="0"/>
                        <a:t>Entity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Item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Type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38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Integer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게시물 번호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User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VARCHAR(20)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VARCHAR(50)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Body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Text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본문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작성 시간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CHAR(4)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수정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삭제 암호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Integer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조회수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394756"/>
              </p:ext>
            </p:extLst>
          </p:nvPr>
        </p:nvGraphicFramePr>
        <p:xfrm>
          <a:off x="2454259" y="3590398"/>
          <a:ext cx="371104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17"/>
                <a:gridCol w="936104"/>
                <a:gridCol w="2016224"/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답변  </a:t>
                      </a:r>
                      <a:r>
                        <a:rPr lang="en-US" altLang="ko-KR" sz="1000" dirty="0" smtClean="0"/>
                        <a:t>Entity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Item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Type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38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RefNo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Integer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참조하는 질문 게시물 번호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SeqNo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Integer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질문 게시물 내 답변 게시물 번호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User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VARCHAR(20)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VARCHAR(50)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Body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Text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본문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작성 시간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CHAR(4)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수정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삭제 암호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Integer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조회수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직선 연결선 30"/>
          <p:cNvCxnSpPr/>
          <p:nvPr/>
        </p:nvCxnSpPr>
        <p:spPr>
          <a:xfrm>
            <a:off x="2924944" y="214468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2780928" y="2288704"/>
            <a:ext cx="1341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20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0888" y="320323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편집 기록 </a:t>
            </a:r>
            <a:r>
              <a:rPr lang="en-US" altLang="ko-KR" dirty="0" smtClean="0"/>
              <a:t>-</a:t>
            </a:r>
            <a:endParaRPr lang="ko-KR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14006" y="880482"/>
            <a:ext cx="3039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2013 02 08 – DB </a:t>
            </a:r>
            <a:r>
              <a:rPr lang="ko-KR" altLang="en-US" sz="1000" dirty="0" smtClean="0"/>
              <a:t>정의 수정</a:t>
            </a:r>
            <a:endParaRPr lang="en-US" altLang="ko-KR" sz="1000" dirty="0" smtClean="0"/>
          </a:p>
          <a:p>
            <a:r>
              <a:rPr lang="en-US" altLang="ko-KR" sz="1000" dirty="0" smtClean="0"/>
              <a:t>2013 02 07 – </a:t>
            </a:r>
            <a:r>
              <a:rPr lang="ko-KR" altLang="en-US" sz="1000" dirty="0" smtClean="0"/>
              <a:t>초안 작성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페이지 레이아웃 및 </a:t>
            </a:r>
            <a:r>
              <a:rPr lang="en-US" altLang="ko-KR" sz="1000" dirty="0" smtClean="0"/>
              <a:t>DB </a:t>
            </a:r>
            <a:r>
              <a:rPr lang="ko-KR" altLang="en-US" sz="1000" dirty="0" smtClean="0"/>
              <a:t>정의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548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125</TotalTime>
  <Words>590</Words>
  <Application>Microsoft Office PowerPoint</Application>
  <PresentationFormat>A4 용지(210x297mm)</PresentationFormat>
  <Paragraphs>294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근접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오현진</dc:creator>
  <cp:lastModifiedBy>오현진</cp:lastModifiedBy>
  <cp:revision>48</cp:revision>
  <dcterms:created xsi:type="dcterms:W3CDTF">2013-02-07T00:10:54Z</dcterms:created>
  <dcterms:modified xsi:type="dcterms:W3CDTF">2013-02-07T02:16:01Z</dcterms:modified>
</cp:coreProperties>
</file>