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49F73-1A3D-4352-8D12-E6C3398F602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11CE8-190D-4243-AA65-04AE3CA23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3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4AE0-C045-40D7-854C-BB3E01FE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33FE7-E363-40D0-B337-2CDE03989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D34D0-3D0D-4DC1-AE74-2F56C68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2F138-0AF7-404D-9544-25CCF495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E78E-69D5-4D3F-8B1E-42AB3068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1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19B82-D46A-4174-8E1E-2E4F488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3152F-3681-4F74-AE24-319B89C2B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2B9CE-D425-4258-86F3-C8ECCC57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DF04A-E482-4E21-A231-B9D79412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2DCBE-3E14-4FB6-966C-ADDF0117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C8B9ED-568C-4A50-8D55-B22C73147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5404D-5090-4507-9F59-36F014D7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F44D5-A4CC-4F22-953C-260225E9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F071A-0C13-40BB-8482-AA8818FC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E05FF-1D4D-4A60-A8F6-2E8ADFB9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4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B394D-7EFD-498A-BFD5-57288F9D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8205A-D232-495F-B2A4-E27E80A6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0FC-BE77-409F-A62C-6DD56DA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430EA-7623-4FCE-88FD-5660D160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4814A-99C8-4280-BEF8-A68AD635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94CE8-F44B-4EA2-BA7E-818074F1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AC8BD-FD51-4DE5-8DE2-3318640F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982C0-972F-4DF4-B362-E18B08E1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90FDA-865B-49D2-9873-3F56BD4B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E29C7-F270-417D-A2DF-21E61A2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DD32-7F86-4E7E-8AF6-3199E16F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EA98-09C7-4CA7-941D-CFC7857B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203A9-866A-460C-8AA7-B2C3C338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6E771-DED6-494B-9757-0EF076F7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6C496-80CC-4042-A792-A949FBD6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68E3E-AAAF-4AB0-BAA3-F048E80E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2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366F9-1981-4FFC-A663-C844FC25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CEA31-8A06-440C-83A5-30F67C05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44900-7178-4309-B38C-0209571A8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6941AC-BC20-49CE-80E7-71E8C8FFC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10C57F-3772-4D67-B13D-A435BDA26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52A5F-9C4C-478B-8E16-87ECE06A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742C2-060E-4A46-9CAD-FBAA41C8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3FA41-C145-483A-A51F-FD5AE596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8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6EB4A-2B9A-43CE-91FB-388BAC11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B941C-F63F-4CFF-B595-97509C7C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DA68C-9D47-4DA8-BA45-876D8FC3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3A20B-1877-4268-8848-D5CFADC2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7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27FAC-EBE9-43F4-B399-6059331C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EBE0B6-7EFC-47D3-A29B-8E66F639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F6105-A328-44EC-B42B-C9C5844E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0C00D-436D-48F9-87DF-D9930267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05D3-B612-4423-9AAD-084ABDB7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289ED-9714-466A-BBAB-FAB65B0CE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08B7D-43F7-4595-8C34-0230D750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3EBD4-972F-4465-A671-8E509CEC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3B458-8840-47DF-8EB6-91279913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7950F-3BF7-4917-B8BB-E83B3536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4CA42-D893-472D-9089-7848A121E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E62D3-FEE1-4FB8-93E4-620277A8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EBF37-27EE-4546-80A8-FA2587DB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090A7E-32A3-444E-87E0-55DE9412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A37B5-F2BC-4BD5-9D39-6EEFDAE3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3BFF05-AB1B-44C8-B9CE-2C3EA20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E009B-3A7E-4510-B5D4-7CCB2B86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63E93-76B7-4CC1-AABE-DFA400886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9A93-7050-411B-BBA7-B7EC4298182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1D147-17D4-4542-A143-337F8CCA4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B850D-1152-404B-8B42-CFAEF95A7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AD2B-70A5-4E65-B7F8-5FD309032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538F2-519A-45E2-9522-E8A76EFD2943}"/>
              </a:ext>
            </a:extLst>
          </p:cNvPr>
          <p:cNvSpPr txBox="1"/>
          <p:nvPr/>
        </p:nvSpPr>
        <p:spPr>
          <a:xfrm>
            <a:off x="276837" y="218114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1-1.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4BA68-0DA5-4433-96E2-170D6BC80AE5}"/>
              </a:ext>
            </a:extLst>
          </p:cNvPr>
          <p:cNvSpPr txBox="1"/>
          <p:nvPr/>
        </p:nvSpPr>
        <p:spPr>
          <a:xfrm>
            <a:off x="293615" y="822121"/>
            <a:ext cx="510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BaisicEMailContent</a:t>
            </a:r>
            <a:r>
              <a:rPr lang="en-US" altLang="ko-KR" dirty="0"/>
              <a:t> : </a:t>
            </a:r>
            <a:r>
              <a:rPr lang="ko-KR" altLang="en-US" dirty="0"/>
              <a:t>기본 이메일 내용 초기화</a:t>
            </a:r>
            <a:endParaRPr lang="en-US" altLang="ko-KR" dirty="0"/>
          </a:p>
          <a:p>
            <a:r>
              <a:rPr lang="en-US" altLang="ko-KR" dirty="0" err="1"/>
              <a:t>ExternalEMailContent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 이메일 내용에</a:t>
            </a:r>
            <a:endParaRPr lang="en-US" altLang="ko-KR" dirty="0"/>
          </a:p>
          <a:p>
            <a:r>
              <a:rPr lang="en-US" altLang="ko-KR" dirty="0"/>
              <a:t>“Company Disclaimer”</a:t>
            </a:r>
            <a:r>
              <a:rPr lang="ko-KR" altLang="en-US" dirty="0"/>
              <a:t>문자열을 추가 </a:t>
            </a:r>
            <a:endParaRPr lang="en-US" altLang="ko-KR" dirty="0"/>
          </a:p>
          <a:p>
            <a:r>
              <a:rPr lang="en-US" altLang="ko-KR" dirty="0" err="1"/>
              <a:t>SecureEmail</a:t>
            </a:r>
            <a:r>
              <a:rPr lang="en-US" altLang="ko-KR" dirty="0"/>
              <a:t> : </a:t>
            </a:r>
            <a:r>
              <a:rPr lang="ko-KR" altLang="en-US" dirty="0"/>
              <a:t>암호화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FE74F-FA62-4799-9D00-38A65A6AB40E}"/>
              </a:ext>
            </a:extLst>
          </p:cNvPr>
          <p:cNvSpPr txBox="1"/>
          <p:nvPr/>
        </p:nvSpPr>
        <p:spPr>
          <a:xfrm>
            <a:off x="320180" y="2585207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1-2.</a:t>
            </a:r>
            <a:endParaRPr lang="ko-KR" altLang="en-US" sz="2000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42188D9A-FE12-4621-B8EA-FFDB27436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29013"/>
              </p:ext>
            </p:extLst>
          </p:nvPr>
        </p:nvGraphicFramePr>
        <p:xfrm>
          <a:off x="2091062" y="2604563"/>
          <a:ext cx="3437283" cy="1328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7283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BasicEMailContent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-content: String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627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BasicEMailContent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content:String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getContent</a:t>
                      </a:r>
                      <a:r>
                        <a:rPr lang="en-US" altLang="ko-KR" sz="1600" dirty="0"/>
                        <a:t>(String)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022BE20-48C9-4AE0-8E8D-DCF4F9A1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8700"/>
              </p:ext>
            </p:extLst>
          </p:nvPr>
        </p:nvGraphicFramePr>
        <p:xfrm>
          <a:off x="4347022" y="4458530"/>
          <a:ext cx="3261792" cy="182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792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5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SecureDecorator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1613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112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SecureDecorator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content:String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getContent</a:t>
                      </a:r>
                      <a:r>
                        <a:rPr lang="en-US" altLang="ko-KR" sz="1600" dirty="0"/>
                        <a:t>(): String</a:t>
                      </a:r>
                      <a:endParaRPr lang="ko-KR" altLang="en-US" sz="1600" dirty="0"/>
                    </a:p>
                    <a:p>
                      <a:pPr latinLnBrk="1"/>
                      <a:r>
                        <a:rPr lang="en-US" altLang="ko-KR" sz="1600" dirty="0"/>
                        <a:t>+encrypt(</a:t>
                      </a:r>
                      <a:r>
                        <a:rPr lang="en-US" altLang="ko-KR" sz="1600" dirty="0" err="1"/>
                        <a:t>content:String</a:t>
                      </a:r>
                      <a:r>
                        <a:rPr lang="en-US" altLang="ko-KR" sz="1600" dirty="0"/>
                        <a:t>): String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A8F932-F7C5-4860-8515-D39248B05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90728"/>
              </p:ext>
            </p:extLst>
          </p:nvPr>
        </p:nvGraphicFramePr>
        <p:xfrm>
          <a:off x="144138" y="4475308"/>
          <a:ext cx="3773521" cy="182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521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5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ExternalDecorator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1613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112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ExternalDecorator</a:t>
                      </a:r>
                      <a:r>
                        <a:rPr lang="en-US" altLang="ko-KR" sz="1600" dirty="0"/>
                        <a:t> (</a:t>
                      </a:r>
                      <a:r>
                        <a:rPr lang="en-US" altLang="ko-KR" sz="1600" dirty="0" err="1"/>
                        <a:t>content:String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getContent</a:t>
                      </a:r>
                      <a:r>
                        <a:rPr lang="en-US" altLang="ko-KR" sz="1600" dirty="0"/>
                        <a:t>(): String</a:t>
                      </a:r>
                      <a:endParaRPr lang="ko-KR" altLang="en-US" sz="1600" dirty="0"/>
                    </a:p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addDisclaimer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content:String</a:t>
                      </a:r>
                      <a:r>
                        <a:rPr lang="en-US" altLang="ko-KR" sz="1600" dirty="0"/>
                        <a:t>): String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1BA2D9-4EE0-4C77-9ED7-B4ACA48336C9}"/>
              </a:ext>
            </a:extLst>
          </p:cNvPr>
          <p:cNvCxnSpPr>
            <a:cxnSpLocks/>
          </p:cNvCxnSpPr>
          <p:nvPr/>
        </p:nvCxnSpPr>
        <p:spPr>
          <a:xfrm flipV="1">
            <a:off x="2039796" y="3959604"/>
            <a:ext cx="1550692" cy="4878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1ECACF-10CE-4225-AC68-8A1B8D7F879B}"/>
              </a:ext>
            </a:extLst>
          </p:cNvPr>
          <p:cNvCxnSpPr>
            <a:cxnSpLocks/>
          </p:cNvCxnSpPr>
          <p:nvPr/>
        </p:nvCxnSpPr>
        <p:spPr>
          <a:xfrm flipH="1" flipV="1">
            <a:off x="4504888" y="3926048"/>
            <a:ext cx="1472522" cy="51384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790C8A-12B5-459F-8C5C-73148660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06" y="774539"/>
            <a:ext cx="4885936" cy="1392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615F59-1630-4A73-9614-DD9EBAA9DE98}"/>
              </a:ext>
            </a:extLst>
          </p:cNvPr>
          <p:cNvSpPr txBox="1"/>
          <p:nvPr/>
        </p:nvSpPr>
        <p:spPr>
          <a:xfrm>
            <a:off x="6668307" y="180792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1-3.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F812E-A597-4FDB-AFF1-5F243602B6F2}"/>
              </a:ext>
            </a:extLst>
          </p:cNvPr>
          <p:cNvSpPr txBox="1"/>
          <p:nvPr/>
        </p:nvSpPr>
        <p:spPr>
          <a:xfrm>
            <a:off x="7819053" y="3060440"/>
            <a:ext cx="30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</a:p>
          <a:p>
            <a:r>
              <a:rPr lang="en-US" altLang="ko-KR" dirty="0"/>
              <a:t>Hello Company Disclaimer</a:t>
            </a:r>
          </a:p>
          <a:p>
            <a:r>
              <a:rPr lang="en-US" altLang="ko-KR" dirty="0"/>
              <a:t>Hello Encrypted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39C3FD-A965-4984-9D00-A57A1F5E4115}"/>
              </a:ext>
            </a:extLst>
          </p:cNvPr>
          <p:cNvSpPr txBox="1"/>
          <p:nvPr/>
        </p:nvSpPr>
        <p:spPr>
          <a:xfrm>
            <a:off x="276837" y="218114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1-4.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3CC30-9B1F-4570-99BB-B3F74B346D38}"/>
              </a:ext>
            </a:extLst>
          </p:cNvPr>
          <p:cNvSpPr txBox="1"/>
          <p:nvPr/>
        </p:nvSpPr>
        <p:spPr>
          <a:xfrm>
            <a:off x="289249" y="709127"/>
            <a:ext cx="487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</a:t>
            </a:r>
            <a:r>
              <a:rPr lang="ko-KR" altLang="en-US" dirty="0"/>
              <a:t> </a:t>
            </a:r>
            <a:r>
              <a:rPr lang="en-US" altLang="ko-KR" dirty="0"/>
              <a:t>secure,</a:t>
            </a:r>
            <a:r>
              <a:rPr lang="ko-KR" altLang="en-US" dirty="0"/>
              <a:t> </a:t>
            </a:r>
            <a:r>
              <a:rPr lang="en-US" altLang="ko-KR" dirty="0"/>
              <a:t>external </a:t>
            </a:r>
            <a:r>
              <a:rPr lang="ko-KR" altLang="en-US" dirty="0"/>
              <a:t>모두 </a:t>
            </a:r>
            <a:r>
              <a:rPr lang="en-US" altLang="ko-KR" dirty="0" err="1"/>
              <a:t>ocp</a:t>
            </a:r>
            <a:r>
              <a:rPr lang="en-US" altLang="ko-KR" dirty="0"/>
              <a:t> </a:t>
            </a:r>
            <a:r>
              <a:rPr lang="ko-KR" altLang="en-US" dirty="0"/>
              <a:t>위반</a:t>
            </a:r>
            <a:r>
              <a:rPr lang="en-US" altLang="ko-KR" dirty="0"/>
              <a:t>. </a:t>
            </a:r>
            <a:r>
              <a:rPr lang="ko-KR" altLang="en-US" dirty="0"/>
              <a:t>기존 이메일 기능에서 새로운 기능을 추가하고자 할 때는 새로운 클래스도 </a:t>
            </a:r>
            <a:r>
              <a:rPr lang="ko-KR" altLang="en-US" dirty="0" err="1"/>
              <a:t>만들어야함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C508E-5027-4D95-9EE4-B8DBDE37B29D}"/>
              </a:ext>
            </a:extLst>
          </p:cNvPr>
          <p:cNvSpPr txBox="1"/>
          <p:nvPr/>
        </p:nvSpPr>
        <p:spPr>
          <a:xfrm>
            <a:off x="320180" y="2585207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1-5.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14F9B-7FFF-4170-A748-F8A80F3F9C72}"/>
              </a:ext>
            </a:extLst>
          </p:cNvPr>
          <p:cNvSpPr txBox="1"/>
          <p:nvPr/>
        </p:nvSpPr>
        <p:spPr>
          <a:xfrm>
            <a:off x="289249" y="3107094"/>
            <a:ext cx="487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데커레이터</a:t>
            </a:r>
            <a:r>
              <a:rPr lang="ko-KR" altLang="en-US" dirty="0"/>
              <a:t> 패턴을 적용해 기본 메일에 필요한 만큼만 다른 기능을 추가하는 방법을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432EF9-2372-48AB-B06D-F64B684C913C}"/>
              </a:ext>
            </a:extLst>
          </p:cNvPr>
          <p:cNvSpPr txBox="1"/>
          <p:nvPr/>
        </p:nvSpPr>
        <p:spPr>
          <a:xfrm>
            <a:off x="5380683" y="152800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1-6.</a:t>
            </a:r>
            <a:endParaRPr lang="ko-KR" altLang="en-US" sz="2000" dirty="0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B2CF7A9A-2512-4E1A-927F-1A67DBA8A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12290"/>
              </p:ext>
            </p:extLst>
          </p:nvPr>
        </p:nvGraphicFramePr>
        <p:xfrm>
          <a:off x="5599374" y="2333976"/>
          <a:ext cx="2611566" cy="1262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1566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BasicEMailContent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-content: 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627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BasicEMailContent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content:String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getContent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E1E0068C-D053-418B-A11E-37438D91B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10184"/>
              </p:ext>
            </p:extLst>
          </p:nvPr>
        </p:nvGraphicFramePr>
        <p:xfrm>
          <a:off x="8557177" y="2333976"/>
          <a:ext cx="3553957" cy="1274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957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ContentDecorator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627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ContentDecorator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decoratedContent:EMailContent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getContent</a:t>
                      </a:r>
                      <a:r>
                        <a:rPr lang="en-US" altLang="ko-KR" sz="1200" dirty="0"/>
                        <a:t>(): 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D1E78A53-46CE-450D-9759-38864728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33253"/>
              </p:ext>
            </p:extLst>
          </p:nvPr>
        </p:nvGraphicFramePr>
        <p:xfrm>
          <a:off x="7008297" y="514507"/>
          <a:ext cx="2611566" cy="1262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1566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EMailContent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627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getContent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70C8115-FD67-4F2F-8C33-0370446F663E}"/>
              </a:ext>
            </a:extLst>
          </p:cNvPr>
          <p:cNvCxnSpPr>
            <a:cxnSpLocks/>
          </p:cNvCxnSpPr>
          <p:nvPr/>
        </p:nvCxnSpPr>
        <p:spPr>
          <a:xfrm flipV="1">
            <a:off x="6929037" y="1782147"/>
            <a:ext cx="1151273" cy="54724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EF81CF-02C7-4502-949D-3766D502E996}"/>
              </a:ext>
            </a:extLst>
          </p:cNvPr>
          <p:cNvCxnSpPr>
            <a:cxnSpLocks/>
          </p:cNvCxnSpPr>
          <p:nvPr/>
        </p:nvCxnSpPr>
        <p:spPr>
          <a:xfrm flipH="1" flipV="1">
            <a:off x="8518849" y="1772816"/>
            <a:ext cx="1414740" cy="54903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E584F22-5C71-47C8-894F-4817912558A6}"/>
              </a:ext>
            </a:extLst>
          </p:cNvPr>
          <p:cNvCxnSpPr/>
          <p:nvPr/>
        </p:nvCxnSpPr>
        <p:spPr>
          <a:xfrm rot="16200000" flipH="1">
            <a:off x="9451910" y="1306285"/>
            <a:ext cx="1166326" cy="830425"/>
          </a:xfrm>
          <a:prstGeom prst="bentConnector3">
            <a:avLst>
              <a:gd name="adj1" fmla="val -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45E76F-9ABA-42A2-BF28-52821464F1F3}"/>
              </a:ext>
            </a:extLst>
          </p:cNvPr>
          <p:cNvSpPr txBox="1"/>
          <p:nvPr/>
        </p:nvSpPr>
        <p:spPr>
          <a:xfrm>
            <a:off x="9778481" y="783771"/>
            <a:ext cx="173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decoratedContent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448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D4BA-8622-4336-9B63-2FC26114F254}"/>
              </a:ext>
            </a:extLst>
          </p:cNvPr>
          <p:cNvSpPr txBox="1"/>
          <p:nvPr/>
        </p:nvSpPr>
        <p:spPr>
          <a:xfrm>
            <a:off x="276837" y="68824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1-8.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C3AA0-5D8E-4DA3-BB56-3345B89A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6" y="524943"/>
            <a:ext cx="3876675" cy="676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9B8B80-2B03-4DDC-851A-DCE4A218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235236"/>
            <a:ext cx="5029200" cy="2390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43A88B-68FB-4686-8F36-7A2B50AC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135" y="1226294"/>
            <a:ext cx="5943600" cy="2352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DF7FE1-E52C-49FF-9116-DEEA03E3D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22" y="3806502"/>
            <a:ext cx="5038725" cy="28084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EBD0EE-B35A-47D1-BC2A-FA76550E0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280" y="3802126"/>
            <a:ext cx="5023271" cy="28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DCB684-374E-4BCF-9628-D112B660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384" y="1719650"/>
            <a:ext cx="3305175" cy="638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1D9B53-5E0E-4BF7-999D-A433A217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6" y="832271"/>
            <a:ext cx="6677025" cy="2562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32F9A-F004-41EC-9A21-FF8780849022}"/>
              </a:ext>
            </a:extLst>
          </p:cNvPr>
          <p:cNvSpPr txBox="1"/>
          <p:nvPr/>
        </p:nvSpPr>
        <p:spPr>
          <a:xfrm>
            <a:off x="276837" y="218114"/>
            <a:ext cx="68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1-9.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881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종윤</dc:creator>
  <cp:lastModifiedBy>김 종윤</cp:lastModifiedBy>
  <cp:revision>45</cp:revision>
  <dcterms:created xsi:type="dcterms:W3CDTF">2021-10-20T10:20:55Z</dcterms:created>
  <dcterms:modified xsi:type="dcterms:W3CDTF">2021-10-20T11:11:13Z</dcterms:modified>
</cp:coreProperties>
</file>