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FF25B-4C97-4CEF-9365-31EFB2CA7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70201E-A6C9-4328-B64F-4957293B1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85211-66E0-4C81-A528-E548A7DE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DB6D-5010-4F5E-848D-C1F70459F9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C1B82-2945-4118-BD3C-300640AB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87CD7-D847-4063-9197-993C83EC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7F40-9F60-4DD2-8628-70521C00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96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DE6F8-17AF-4E18-BF49-73EAD44F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13E76-B0E2-4118-B224-362A88B99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8BF16-B323-481F-A68C-FC54411F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DB6D-5010-4F5E-848D-C1F70459F9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54280-E2E1-4A09-B431-DF457324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D71A0-8EFA-4B00-881D-2FE0D720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7F40-9F60-4DD2-8628-70521C00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1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992A53-D2FB-4247-BBA5-A84F31455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88AC4F-FF6F-4209-8710-D3383740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29ACE-B1BF-4DFC-94B8-DADF4572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DB6D-5010-4F5E-848D-C1F70459F9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9147D-B5AE-40B5-9C7B-D9240448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F698E-6A57-4C07-973A-5F01B371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7F40-9F60-4DD2-8628-70521C00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02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51DCD-E040-4752-A824-DDDBB4EB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BC1CB-CC3E-48AC-9CFA-3AA4B298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1EDE8-2C38-4BD7-8DE1-83970C88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DB6D-5010-4F5E-848D-C1F70459F9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61A2A-2E8E-4E3D-973D-27382538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62497-7CA0-4CC4-B512-0082C81B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7F40-9F60-4DD2-8628-70521C00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0D9C3-8901-4C08-A946-B594F2AC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B1C2-3C69-4D55-8B03-93BF2A7B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C6E2B-5683-4D54-8375-91496242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DB6D-5010-4F5E-848D-C1F70459F9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728F7-F4A8-433E-876E-1191B502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8B2C1-4F7A-44BA-ACBD-512B4911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7F40-9F60-4DD2-8628-70521C00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2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A360D-6FE1-4FD9-8467-5CF30F9E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5446E4-C988-492B-B793-773EDCF2D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03D6A4-4A9F-4065-AAED-9073086BE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6F4A06-DCC9-464B-8B5C-21154D7C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DB6D-5010-4F5E-848D-C1F70459F9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EDD36-8201-4B31-AB94-DD21C233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C0FEFD-506F-46CB-B20B-2A22EACE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7F40-9F60-4DD2-8628-70521C00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5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6F6B1-F0DA-4772-AAE2-C4EC373B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B0C50F-8A97-4A77-BC1D-78BB1EF6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990ECC-2791-4638-B2A4-5DB297B9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69B174-66E4-47D3-A063-4AC15CC58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9CB3FB-021C-42BD-9F0B-6C765B99B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15363C-A445-4BAD-96E9-6214A9B0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DB6D-5010-4F5E-848D-C1F70459F9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8045DD-A35C-425A-9BCA-35DAB395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37A4D0-0495-43FC-9CCD-6DAE1C90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7F40-9F60-4DD2-8628-70521C00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3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B4CCF-80DE-4AE0-8239-68F6208C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E507E6-DC2A-459D-84B0-602822B7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DB6D-5010-4F5E-848D-C1F70459F9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53AEC1-2977-4528-9404-B792120B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C1B3BD-CE39-4823-8629-6F321D4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7F40-9F60-4DD2-8628-70521C00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1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D2F76F-92DE-4B9E-9143-EEF1F95A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DB6D-5010-4F5E-848D-C1F70459F9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01026F-6054-49DD-BE08-AC99C434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4D6406-3F54-4710-B475-62E32388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7F40-9F60-4DD2-8628-70521C00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8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D778F-AF34-4A97-8F81-B92D4031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2AEE0-2464-49CC-8D77-C6A6278C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52752E-7F6F-4A92-9D53-B3290A6D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3608ED-B662-4D52-9C94-D397DDEB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DB6D-5010-4F5E-848D-C1F70459F9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35313-64A1-435E-BEEB-9935A4FE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00E57-6E9E-46A1-B72E-1E8164E0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7F40-9F60-4DD2-8628-70521C00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4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5B647-3494-4FE9-A35B-FB86E397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0DC56F-8767-4742-8FD5-136992F06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88421D-9211-4CEF-ADDA-AC064AC9F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4E8A9-0A8C-49C6-9A82-9067D316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DB6D-5010-4F5E-848D-C1F70459F9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9B17E-9071-4C67-A230-6525E96A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7C7C91-AA49-423E-94AF-503D7BC5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7F40-9F60-4DD2-8628-70521C00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D27E77-A419-48C5-BC1C-98EFB4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504A9C-02AE-43DA-BEC0-5842BC99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7BB6CF-1340-44DA-A639-7BD043C62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9DB6D-5010-4F5E-848D-C1F70459F9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98359-5AB2-40ED-93A4-8AB98E252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6FB3D-5E0D-4606-A078-F275DAC62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27F40-9F60-4DD2-8628-70521C00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0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1E0D9D-ADAD-4F85-8D9C-BDA1FDFF1B15}"/>
              </a:ext>
            </a:extLst>
          </p:cNvPr>
          <p:cNvSpPr txBox="1"/>
          <p:nvPr/>
        </p:nvSpPr>
        <p:spPr>
          <a:xfrm>
            <a:off x="553673" y="335560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7-1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D33C55-6837-4019-8A2A-3C724ED7E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06" y="891645"/>
            <a:ext cx="3683859" cy="31188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F83318-A1AF-436C-9CFC-6DE1BFD4E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8059"/>
            <a:ext cx="4772025" cy="2085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967804-3932-4478-B8EE-0A7E2CF12162}"/>
              </a:ext>
            </a:extLst>
          </p:cNvPr>
          <p:cNvSpPr txBox="1"/>
          <p:nvPr/>
        </p:nvSpPr>
        <p:spPr>
          <a:xfrm>
            <a:off x="2074681" y="4244829"/>
            <a:ext cx="250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상태의 변경을 </a:t>
            </a:r>
            <a:r>
              <a:rPr lang="en-US" altLang="ko-KR" dirty="0"/>
              <a:t>State </a:t>
            </a:r>
            <a:r>
              <a:rPr lang="ko-KR" altLang="en-US" dirty="0"/>
              <a:t>클래스 자체에서 수행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10D80-3185-41B0-9500-5D5D52EF2123}"/>
              </a:ext>
            </a:extLst>
          </p:cNvPr>
          <p:cNvSpPr txBox="1"/>
          <p:nvPr/>
        </p:nvSpPr>
        <p:spPr>
          <a:xfrm>
            <a:off x="7227858" y="4244829"/>
            <a:ext cx="250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r>
              <a:rPr lang="ko-KR" altLang="en-US" dirty="0"/>
              <a:t>가 수행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마우스 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29894-A59E-4B46-BB69-096D5C1B5651}"/>
              </a:ext>
            </a:extLst>
          </p:cNvPr>
          <p:cNvSpPr txBox="1"/>
          <p:nvPr/>
        </p:nvSpPr>
        <p:spPr>
          <a:xfrm>
            <a:off x="1375795" y="5285064"/>
            <a:ext cx="3683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On/off </a:t>
            </a:r>
            <a:r>
              <a:rPr lang="ko-KR" altLang="en-US" dirty="0"/>
              <a:t>버튼처럼 특정 상태에 따라 동일한 작업이 다른 방식으로 부여하는 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FC75A-4419-48EF-A481-FABDDEA50DA3}"/>
              </a:ext>
            </a:extLst>
          </p:cNvPr>
          <p:cNvSpPr txBox="1"/>
          <p:nvPr/>
        </p:nvSpPr>
        <p:spPr>
          <a:xfrm>
            <a:off x="6640082" y="5285064"/>
            <a:ext cx="368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동일한 틀 안에 있는 특정 작업의 방식을 바꿀 때</a:t>
            </a:r>
          </a:p>
        </p:txBody>
      </p:sp>
    </p:spTree>
    <p:extLst>
      <p:ext uri="{BB962C8B-B14F-4D97-AF65-F5344CB8AC3E}">
        <p14:creationId xmlns:p14="http://schemas.microsoft.com/office/powerpoint/2010/main" val="296811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4F98CD4-E82D-4054-80BA-9DAEEF7B2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913487"/>
              </p:ext>
            </p:extLst>
          </p:nvPr>
        </p:nvGraphicFramePr>
        <p:xfrm>
          <a:off x="5119488" y="1698552"/>
          <a:ext cx="2179782" cy="208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9782">
                  <a:extLst>
                    <a:ext uri="{9D8B030D-6E8A-4147-A177-3AD203B41FA5}">
                      <a16:colId xmlns:a16="http://schemas.microsoft.com/office/drawing/2014/main" val="1398843717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Context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39347"/>
                  </a:ext>
                </a:extLst>
              </a:tr>
              <a:tr h="306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-state: State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225010"/>
                  </a:ext>
                </a:extLst>
              </a:tr>
              <a:tr h="1384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setState</a:t>
                      </a:r>
                      <a:r>
                        <a:rPr lang="en-US" altLang="ko-KR" sz="1600" dirty="0"/>
                        <a:t>(state: State)</a:t>
                      </a:r>
                    </a:p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switch_on</a:t>
                      </a:r>
                      <a:r>
                        <a:rPr lang="en-US" altLang="ko-KR" sz="1600" dirty="0"/>
                        <a:t>()</a:t>
                      </a:r>
                    </a:p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switch_off</a:t>
                      </a:r>
                      <a:r>
                        <a:rPr lang="en-US" altLang="ko-KR" sz="1600" dirty="0"/>
                        <a:t>()</a:t>
                      </a:r>
                    </a:p>
                    <a:p>
                      <a:pPr latinLnBrk="1"/>
                      <a:r>
                        <a:rPr lang="en-US" altLang="ko-KR" sz="1600" dirty="0"/>
                        <a:t>+run()</a:t>
                      </a:r>
                    </a:p>
                    <a:p>
                      <a:pPr latinLnBrk="1"/>
                      <a:r>
                        <a:rPr lang="en-US" altLang="ko-KR" sz="1600" dirty="0"/>
                        <a:t>+stop()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0537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790EDF1-80B2-4BC8-AFD2-41C5E77FD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56997"/>
              </p:ext>
            </p:extLst>
          </p:nvPr>
        </p:nvGraphicFramePr>
        <p:xfrm>
          <a:off x="8977746" y="1698552"/>
          <a:ext cx="1801091" cy="2038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091">
                  <a:extLst>
                    <a:ext uri="{9D8B030D-6E8A-4147-A177-3AD203B41FA5}">
                      <a16:colId xmlns:a16="http://schemas.microsoft.com/office/drawing/2014/main" val="1398843717"/>
                    </a:ext>
                  </a:extLst>
                </a:gridCol>
              </a:tblGrid>
              <a:tr h="540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&lt;&lt;interface&gt;&gt;</a:t>
                      </a:r>
                    </a:p>
                    <a:p>
                      <a:pPr algn="ctr" latinLnBrk="1"/>
                      <a:r>
                        <a:rPr lang="en-US" altLang="ko-KR" dirty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39347"/>
                  </a:ext>
                </a:extLst>
              </a:tr>
              <a:tr h="312681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225010"/>
                  </a:ext>
                </a:extLst>
              </a:tr>
              <a:tr h="1124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switch_on</a:t>
                      </a:r>
                      <a:r>
                        <a:rPr lang="en-US" altLang="ko-KR" sz="1600" dirty="0"/>
                        <a:t>()</a:t>
                      </a:r>
                    </a:p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switch_off</a:t>
                      </a:r>
                      <a:r>
                        <a:rPr lang="en-US" altLang="ko-KR" sz="1600" dirty="0"/>
                        <a:t>()</a:t>
                      </a:r>
                    </a:p>
                    <a:p>
                      <a:pPr latinLnBrk="1"/>
                      <a:r>
                        <a:rPr lang="en-US" altLang="ko-KR" sz="1600" dirty="0"/>
                        <a:t>+run()</a:t>
                      </a:r>
                    </a:p>
                    <a:p>
                      <a:pPr latinLnBrk="1"/>
                      <a:r>
                        <a:rPr lang="en-US" altLang="ko-KR" sz="1600" dirty="0"/>
                        <a:t>+stop()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0537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C378069-F575-42D9-BF44-5232F68B0174}"/>
              </a:ext>
            </a:extLst>
          </p:cNvPr>
          <p:cNvSpPr/>
          <p:nvPr/>
        </p:nvSpPr>
        <p:spPr>
          <a:xfrm>
            <a:off x="8220364" y="4313213"/>
            <a:ext cx="960582" cy="62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880B20-9820-4B31-B9E3-4BE1CDA4349B}"/>
              </a:ext>
            </a:extLst>
          </p:cNvPr>
          <p:cNvSpPr/>
          <p:nvPr/>
        </p:nvSpPr>
        <p:spPr>
          <a:xfrm>
            <a:off x="9398000" y="4322450"/>
            <a:ext cx="960582" cy="62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0A124F-4620-4C87-B831-E1DCA5449F84}"/>
              </a:ext>
            </a:extLst>
          </p:cNvPr>
          <p:cNvSpPr/>
          <p:nvPr/>
        </p:nvSpPr>
        <p:spPr>
          <a:xfrm>
            <a:off x="10575636" y="4322450"/>
            <a:ext cx="1302327" cy="62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8B9923B5-1BB4-4FCB-94D0-3F970E566D11}"/>
              </a:ext>
            </a:extLst>
          </p:cNvPr>
          <p:cNvSpPr/>
          <p:nvPr/>
        </p:nvSpPr>
        <p:spPr>
          <a:xfrm>
            <a:off x="7299270" y="2644215"/>
            <a:ext cx="544945" cy="1939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4770CA-52C4-4B8F-A1A4-0FC705AC98C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844215" y="2725585"/>
            <a:ext cx="1133531" cy="15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2AAFD04-E15C-4894-981B-4A3CEF730ADC}"/>
              </a:ext>
            </a:extLst>
          </p:cNvPr>
          <p:cNvCxnSpPr>
            <a:stCxn id="6" idx="0"/>
          </p:cNvCxnSpPr>
          <p:nvPr/>
        </p:nvCxnSpPr>
        <p:spPr>
          <a:xfrm flipV="1">
            <a:off x="8700655" y="3737536"/>
            <a:ext cx="575677" cy="57567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EE6A92E-C8ED-47AE-B7B8-D5987EDA052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9878291" y="3737538"/>
            <a:ext cx="0" cy="58491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DF22F7E-05C5-4C81-95AB-490F628DB1E2}"/>
              </a:ext>
            </a:extLst>
          </p:cNvPr>
          <p:cNvCxnSpPr>
            <a:cxnSpLocks/>
          </p:cNvCxnSpPr>
          <p:nvPr/>
        </p:nvCxnSpPr>
        <p:spPr>
          <a:xfrm flipH="1" flipV="1">
            <a:off x="10575636" y="3737536"/>
            <a:ext cx="649568" cy="57429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DC229AC-89A8-4969-ADF4-82CC96635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8" y="667508"/>
            <a:ext cx="4987885" cy="4987885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78453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3218A8-D713-4047-AC1C-166FE687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631" y="493256"/>
            <a:ext cx="4543425" cy="885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8DF374-9A97-4032-A664-682898F85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15" y="2342942"/>
            <a:ext cx="3683859" cy="31188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CF75F7-4061-4C52-ACF3-D29723849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578" y="2342942"/>
            <a:ext cx="3643533" cy="31188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42BBCC-4862-452E-B177-79A6CB388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804" y="2342942"/>
            <a:ext cx="3857858" cy="311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8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3AE2C0-D4D5-4378-A3B8-94A44F7A8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1828800"/>
            <a:ext cx="42862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8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91540F82-7CB6-4E2F-B8B2-0C1E5F8B62EA}"/>
              </a:ext>
            </a:extLst>
          </p:cNvPr>
          <p:cNvGrpSpPr/>
          <p:nvPr/>
        </p:nvGrpSpPr>
        <p:grpSpPr>
          <a:xfrm>
            <a:off x="2487633" y="2927608"/>
            <a:ext cx="6927375" cy="2892855"/>
            <a:chOff x="2231471" y="2200138"/>
            <a:chExt cx="6927375" cy="289285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0E1A777-5627-463B-9748-E9D79CD4F8A4}"/>
                </a:ext>
              </a:extLst>
            </p:cNvPr>
            <p:cNvSpPr/>
            <p:nvPr/>
          </p:nvSpPr>
          <p:spPr>
            <a:xfrm>
              <a:off x="6879776" y="4046142"/>
              <a:ext cx="1302327" cy="62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reserved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8666B17-E0EB-4727-BB6E-F5B27D920B5F}"/>
                </a:ext>
              </a:extLst>
            </p:cNvPr>
            <p:cNvSpPr/>
            <p:nvPr/>
          </p:nvSpPr>
          <p:spPr>
            <a:xfrm>
              <a:off x="3979307" y="2722455"/>
              <a:ext cx="1302327" cy="62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available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D9DE190-F922-44E7-8184-E16862B66D83}"/>
                </a:ext>
              </a:extLst>
            </p:cNvPr>
            <p:cNvSpPr/>
            <p:nvPr/>
          </p:nvSpPr>
          <p:spPr>
            <a:xfrm>
              <a:off x="6879776" y="2529508"/>
              <a:ext cx="1302327" cy="62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onLoan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1D13484-8AB0-4BF8-8CB9-6C734698FB7A}"/>
                </a:ext>
              </a:extLst>
            </p:cNvPr>
            <p:cNvSpPr/>
            <p:nvPr/>
          </p:nvSpPr>
          <p:spPr>
            <a:xfrm>
              <a:off x="4069678" y="4360178"/>
              <a:ext cx="1302327" cy="62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kept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8327224-B07E-4119-8FE8-595E25C94FF0}"/>
                </a:ext>
              </a:extLst>
            </p:cNvPr>
            <p:cNvSpPr/>
            <p:nvPr/>
          </p:nvSpPr>
          <p:spPr>
            <a:xfrm>
              <a:off x="2231471" y="2784821"/>
              <a:ext cx="503339" cy="50333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797D58C-B72D-46EA-8FFA-D0880F0D7B99}"/>
                </a:ext>
              </a:extLst>
            </p:cNvPr>
            <p:cNvCxnSpPr>
              <a:stCxn id="6" idx="6"/>
              <a:endCxn id="3" idx="1"/>
            </p:cNvCxnSpPr>
            <p:nvPr/>
          </p:nvCxnSpPr>
          <p:spPr>
            <a:xfrm>
              <a:off x="2734810" y="3036491"/>
              <a:ext cx="12444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872A2D4-77A1-4E6C-B9E2-779FE7129DFA}"/>
                </a:ext>
              </a:extLst>
            </p:cNvPr>
            <p:cNvCxnSpPr/>
            <p:nvPr/>
          </p:nvCxnSpPr>
          <p:spPr>
            <a:xfrm flipH="1">
              <a:off x="5281634" y="2642532"/>
              <a:ext cx="1598142" cy="799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8183D95-EFA7-4129-9E14-5FA12F1F3BDA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>
              <a:off x="5372005" y="4594291"/>
              <a:ext cx="1507772" cy="799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BD2615F-93B7-4B4F-80FF-3A67BDD4E2AC}"/>
                </a:ext>
              </a:extLst>
            </p:cNvPr>
            <p:cNvCxnSpPr/>
            <p:nvPr/>
          </p:nvCxnSpPr>
          <p:spPr>
            <a:xfrm flipV="1">
              <a:off x="8120543" y="3187319"/>
              <a:ext cx="0" cy="858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3753B1A-CBA7-4940-A276-8CC2D5BEB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2057" y="3350527"/>
              <a:ext cx="0" cy="10096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46BE2CF-E30A-4FA5-B7A1-F8330A97BC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9883" y="3350527"/>
              <a:ext cx="0" cy="10096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174D05A-5D5B-49A1-8DDB-EAAAFE92C0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7952" y="2956568"/>
              <a:ext cx="1661824" cy="1403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F99FC32-8050-4746-838A-6C0A4B744C13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 flipV="1">
              <a:off x="5281634" y="2843544"/>
              <a:ext cx="1598142" cy="1929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340B1A4-5C6C-45C6-A886-6F1FACE6D7F2}"/>
                </a:ext>
              </a:extLst>
            </p:cNvPr>
            <p:cNvCxnSpPr>
              <a:stCxn id="4" idx="2"/>
              <a:endCxn id="2" idx="0"/>
            </p:cNvCxnSpPr>
            <p:nvPr/>
          </p:nvCxnSpPr>
          <p:spPr>
            <a:xfrm>
              <a:off x="7530940" y="3157580"/>
              <a:ext cx="0" cy="888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3C9691F-451E-44A9-BCE4-3D15BBA224AA}"/>
                </a:ext>
              </a:extLst>
            </p:cNvPr>
            <p:cNvSpPr txBox="1"/>
            <p:nvPr/>
          </p:nvSpPr>
          <p:spPr>
            <a:xfrm>
              <a:off x="5397701" y="2200138"/>
              <a:ext cx="1302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return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67A5C8-D3C1-4034-B5B9-47F7EAA1FCDC}"/>
                </a:ext>
              </a:extLst>
            </p:cNvPr>
            <p:cNvSpPr txBox="1"/>
            <p:nvPr/>
          </p:nvSpPr>
          <p:spPr>
            <a:xfrm>
              <a:off x="5403187" y="2932953"/>
              <a:ext cx="1302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checkout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F98584-3423-48EB-BB14-810723683248}"/>
                </a:ext>
              </a:extLst>
            </p:cNvPr>
            <p:cNvSpPr txBox="1"/>
            <p:nvPr/>
          </p:nvSpPr>
          <p:spPr>
            <a:xfrm>
              <a:off x="5848292" y="3547440"/>
              <a:ext cx="1302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checkout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D40CA-782D-4DF4-8653-1081FCBD4690}"/>
                </a:ext>
              </a:extLst>
            </p:cNvPr>
            <p:cNvSpPr txBox="1"/>
            <p:nvPr/>
          </p:nvSpPr>
          <p:spPr>
            <a:xfrm>
              <a:off x="6879776" y="3329002"/>
              <a:ext cx="1302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reserve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2CF07E-D40B-4724-8A1A-2A11F8DF2CA4}"/>
                </a:ext>
              </a:extLst>
            </p:cNvPr>
            <p:cNvSpPr txBox="1"/>
            <p:nvPr/>
          </p:nvSpPr>
          <p:spPr>
            <a:xfrm>
              <a:off x="7856520" y="3429000"/>
              <a:ext cx="1302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cancel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CE7B88-47C1-46BE-B998-2F60D62BCC9A}"/>
                </a:ext>
              </a:extLst>
            </p:cNvPr>
            <p:cNvSpPr txBox="1"/>
            <p:nvPr/>
          </p:nvSpPr>
          <p:spPr>
            <a:xfrm>
              <a:off x="5549214" y="4723661"/>
              <a:ext cx="1302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return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0A3575-48AB-4DE5-82AC-828DFC45B81D}"/>
                </a:ext>
              </a:extLst>
            </p:cNvPr>
            <p:cNvSpPr txBox="1"/>
            <p:nvPr/>
          </p:nvSpPr>
          <p:spPr>
            <a:xfrm>
              <a:off x="3468172" y="3658373"/>
              <a:ext cx="1302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cancel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240E3D-ACD5-4A7A-8309-FA4D68D554C9}"/>
                </a:ext>
              </a:extLst>
            </p:cNvPr>
            <p:cNvSpPr txBox="1"/>
            <p:nvPr/>
          </p:nvSpPr>
          <p:spPr>
            <a:xfrm>
              <a:off x="4484407" y="3457947"/>
              <a:ext cx="1302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return</a:t>
              </a:r>
              <a:endParaRPr lang="ko-KR" alt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3F894E5-3345-4FC5-A7B7-9E9F9458AA35}"/>
              </a:ext>
            </a:extLst>
          </p:cNvPr>
          <p:cNvSpPr txBox="1"/>
          <p:nvPr/>
        </p:nvSpPr>
        <p:spPr>
          <a:xfrm>
            <a:off x="387928" y="350993"/>
            <a:ext cx="10991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책은 처음에 누구나 대출할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책이 도서관에서 </a:t>
            </a:r>
            <a:r>
              <a:rPr lang="ko-KR" altLang="en-US" dirty="0" err="1"/>
              <a:t>체크아웃되면</a:t>
            </a:r>
            <a:r>
              <a:rPr lang="ko-KR" altLang="en-US" dirty="0"/>
              <a:t> 대출 중 상태로 바뀐다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책이 대출 중인 상태에 있을 때만 예약할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예약 중인 상태의 책이 반환되면 책은 예약자에게 대출해주기 위해 일정 기간 보관한다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책이 보관 중인 상태에 있을 때 예약을 취소하거나 보관 기간이 지나면 누구나 책을 대출할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대출 중인 책이 반환되면 다시 누구나 대출할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책이 대출 중이거나 보관 중일 때는 예약을 취소할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74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84A12E23-1A87-4DF3-BC83-1FD458A8B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05110"/>
              </p:ext>
            </p:extLst>
          </p:nvPr>
        </p:nvGraphicFramePr>
        <p:xfrm>
          <a:off x="2127161" y="1463660"/>
          <a:ext cx="2179782" cy="208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9782">
                  <a:extLst>
                    <a:ext uri="{9D8B030D-6E8A-4147-A177-3AD203B41FA5}">
                      <a16:colId xmlns:a16="http://schemas.microsoft.com/office/drawing/2014/main" val="1398843717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Context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39347"/>
                  </a:ext>
                </a:extLst>
              </a:tr>
              <a:tr h="306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-state: State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225010"/>
                  </a:ext>
                </a:extLst>
              </a:tr>
              <a:tr h="1384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+checkout()</a:t>
                      </a:r>
                    </a:p>
                    <a:p>
                      <a:pPr latinLnBrk="1"/>
                      <a:r>
                        <a:rPr lang="en-US" altLang="ko-KR" sz="1600" dirty="0"/>
                        <a:t>+reserve()</a:t>
                      </a:r>
                    </a:p>
                    <a:p>
                      <a:pPr latinLnBrk="1"/>
                      <a:r>
                        <a:rPr lang="en-US" altLang="ko-KR" sz="1600" dirty="0"/>
                        <a:t>+timeout()</a:t>
                      </a:r>
                    </a:p>
                    <a:p>
                      <a:pPr latinLnBrk="1"/>
                      <a:r>
                        <a:rPr lang="en-US" altLang="ko-KR" sz="1600" dirty="0"/>
                        <a:t>+cancel()</a:t>
                      </a:r>
                    </a:p>
                    <a:p>
                      <a:pPr latinLnBrk="1"/>
                      <a:r>
                        <a:rPr lang="en-US" altLang="ko-KR" sz="1600" dirty="0"/>
                        <a:t>+return()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0537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F4664EF-68A3-4F66-B8A1-8B93294F8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40738"/>
              </p:ext>
            </p:extLst>
          </p:nvPr>
        </p:nvGraphicFramePr>
        <p:xfrm>
          <a:off x="5939406" y="1334140"/>
          <a:ext cx="1801091" cy="23443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091">
                  <a:extLst>
                    <a:ext uri="{9D8B030D-6E8A-4147-A177-3AD203B41FA5}">
                      <a16:colId xmlns:a16="http://schemas.microsoft.com/office/drawing/2014/main" val="1398843717"/>
                    </a:ext>
                  </a:extLst>
                </a:gridCol>
              </a:tblGrid>
              <a:tr h="539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&lt;&lt;interface&gt;&gt;</a:t>
                      </a:r>
                    </a:p>
                    <a:p>
                      <a:pPr algn="ctr" latinLnBrk="1"/>
                      <a:r>
                        <a:rPr lang="en-US" altLang="ko-KR" dirty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39347"/>
                  </a:ext>
                </a:extLst>
              </a:tr>
              <a:tr h="40540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225010"/>
                  </a:ext>
                </a:extLst>
              </a:tr>
              <a:tr h="1359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+checkout()</a:t>
                      </a:r>
                    </a:p>
                    <a:p>
                      <a:pPr latinLnBrk="1"/>
                      <a:r>
                        <a:rPr lang="en-US" altLang="ko-KR" sz="1600" dirty="0"/>
                        <a:t>+reserve()</a:t>
                      </a:r>
                    </a:p>
                    <a:p>
                      <a:pPr latinLnBrk="1"/>
                      <a:r>
                        <a:rPr lang="en-US" altLang="ko-KR" sz="1600" dirty="0"/>
                        <a:t>+timeout()</a:t>
                      </a:r>
                    </a:p>
                    <a:p>
                      <a:pPr latinLnBrk="1"/>
                      <a:r>
                        <a:rPr lang="en-US" altLang="ko-KR" sz="1600" dirty="0"/>
                        <a:t>+cancel()</a:t>
                      </a:r>
                    </a:p>
                    <a:p>
                      <a:pPr latinLnBrk="1"/>
                      <a:r>
                        <a:rPr lang="en-US" altLang="ko-KR" sz="1600" dirty="0"/>
                        <a:t>+return()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0537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74548B2-4789-4533-B9CA-F1DBF50C5A8A}"/>
              </a:ext>
            </a:extLst>
          </p:cNvPr>
          <p:cNvSpPr/>
          <p:nvPr/>
        </p:nvSpPr>
        <p:spPr>
          <a:xfrm>
            <a:off x="7433450" y="4458976"/>
            <a:ext cx="1302327" cy="62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reserved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988A5489-C6E9-41DF-98E5-219BC4822AE6}"/>
              </a:ext>
            </a:extLst>
          </p:cNvPr>
          <p:cNvSpPr/>
          <p:nvPr/>
        </p:nvSpPr>
        <p:spPr>
          <a:xfrm>
            <a:off x="4306943" y="2409323"/>
            <a:ext cx="544945" cy="1939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CF6E60-7A64-4735-A7A2-A93357FF83B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851888" y="2506305"/>
            <a:ext cx="1087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AB7B906-C885-45AD-9D35-B7D6622D3E83}"/>
              </a:ext>
            </a:extLst>
          </p:cNvPr>
          <p:cNvCxnSpPr>
            <a:cxnSpLocks/>
          </p:cNvCxnSpPr>
          <p:nvPr/>
        </p:nvCxnSpPr>
        <p:spPr>
          <a:xfrm flipV="1">
            <a:off x="4907307" y="3678467"/>
            <a:ext cx="1299407" cy="78051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05DF16B-3310-42BD-85B3-4BE3AC56FBAB}"/>
              </a:ext>
            </a:extLst>
          </p:cNvPr>
          <p:cNvCxnSpPr>
            <a:cxnSpLocks/>
          </p:cNvCxnSpPr>
          <p:nvPr/>
        </p:nvCxnSpPr>
        <p:spPr>
          <a:xfrm flipV="1">
            <a:off x="6495960" y="3678467"/>
            <a:ext cx="114565" cy="78050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4592476-1724-42CF-ADB0-87156F0A0C2F}"/>
              </a:ext>
            </a:extLst>
          </p:cNvPr>
          <p:cNvCxnSpPr>
            <a:cxnSpLocks/>
          </p:cNvCxnSpPr>
          <p:nvPr/>
        </p:nvCxnSpPr>
        <p:spPr>
          <a:xfrm flipH="1" flipV="1">
            <a:off x="7147124" y="3678467"/>
            <a:ext cx="937489" cy="74235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CE5991-F521-40FD-A12B-E584CF88A110}"/>
              </a:ext>
            </a:extLst>
          </p:cNvPr>
          <p:cNvSpPr/>
          <p:nvPr/>
        </p:nvSpPr>
        <p:spPr>
          <a:xfrm>
            <a:off x="4256144" y="4458976"/>
            <a:ext cx="1302327" cy="62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available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23856F-13E9-4AA0-963B-6247AD464055}"/>
              </a:ext>
            </a:extLst>
          </p:cNvPr>
          <p:cNvSpPr/>
          <p:nvPr/>
        </p:nvSpPr>
        <p:spPr>
          <a:xfrm>
            <a:off x="5844797" y="4458976"/>
            <a:ext cx="1302327" cy="62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onLoan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A313F1-9554-499A-ABFA-BCCD23E452C5}"/>
              </a:ext>
            </a:extLst>
          </p:cNvPr>
          <p:cNvSpPr/>
          <p:nvPr/>
        </p:nvSpPr>
        <p:spPr>
          <a:xfrm>
            <a:off x="9019183" y="4467187"/>
            <a:ext cx="1302327" cy="62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kept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EDDCAEA-3D82-4529-BE3A-21CB54A7D5C9}"/>
              </a:ext>
            </a:extLst>
          </p:cNvPr>
          <p:cNvCxnSpPr>
            <a:cxnSpLocks/>
          </p:cNvCxnSpPr>
          <p:nvPr/>
        </p:nvCxnSpPr>
        <p:spPr>
          <a:xfrm flipH="1" flipV="1">
            <a:off x="7614408" y="3678467"/>
            <a:ext cx="2054343" cy="78051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31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225</Words>
  <Application>Microsoft Office PowerPoint</Application>
  <PresentationFormat>와이드스크린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종윤</dc:creator>
  <cp:lastModifiedBy>김 종윤</cp:lastModifiedBy>
  <cp:revision>32</cp:revision>
  <dcterms:created xsi:type="dcterms:W3CDTF">2021-10-13T16:42:55Z</dcterms:created>
  <dcterms:modified xsi:type="dcterms:W3CDTF">2021-10-14T11:09:58Z</dcterms:modified>
</cp:coreProperties>
</file>