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96CA-2DAB-4605-8F6A-7E962604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63DDD-433A-4AFC-956E-774AAEF66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15DAE-21A6-4ED3-AD6A-2726277A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A95F6-4E89-4F96-887C-FD90B24A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5D245-EDA7-47C7-8A38-CEC1D6E5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93D2-99F7-478B-ACBA-D7CEE9AF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06D93-1A9B-41C0-BE7A-482F88F3F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EED73-299A-4E6D-A70D-A817A0F3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74D7A-E3C8-45EE-BD85-91F0D837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93DCC-67A6-4F83-A4B9-B6634F11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4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3FEF60-AF9A-4687-B260-5E9BD937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FCEDA-DA40-4BEF-8CC2-8378E635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35BB-1482-43FB-B295-49786B06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3BEE4-52B3-41FF-BFA0-2AECC480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7AA0F-BDB6-466F-B20F-04B95F33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E374-5794-405B-B817-96C00C94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B9A11-6B57-405F-B9AA-B1F2A63B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D05F-7914-4FD0-8429-90CFC3EF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6CCDA-349F-4FA8-8A44-B9FA3890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87CE-7763-47C5-ABE4-DACCFD03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5391-918E-4AFA-A35F-D1E9AB73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F8E74-FECA-4134-94FF-CD6555CF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FF55A-65C2-4485-925B-3190B07A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7D7D2-1EE1-4095-B359-C588FF9E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1ADD9-EC3F-41FF-BB5F-6FDD2272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1F2FA-E8BB-4EEB-9AE2-DD4C254E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EDD5-C2CF-4279-A95B-CA7BA2D73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6C252-CA52-4C75-805F-CBB92D74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DEF0D-1628-46D1-993A-56A295AF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E1D5C-BE36-42EB-AE00-79C4E575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F08FC-230D-43DD-BA57-CE2A2FC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351D-3B63-4658-B2EC-1A8C930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43B01-9D50-48F8-A111-9817249F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3E831-5ABD-4B99-8B41-54317A37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90C9E1-ED6E-4DCE-8701-C3E9E735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CD5ED-8B22-44C1-86F4-73583A1B6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D21C26-B528-4287-A1D3-826B617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A13FD-B360-4856-A5B2-773B71A0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D8F20D-C321-415F-A6E7-56CEF0ED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12619-97F3-45DF-975F-644518B2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E777A-0AAE-4608-81C1-E68A6ECF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2A9C5E-B067-444C-9C60-6938763F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F4B2F-4B99-44E1-AD80-C7D5D78E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B63A76-A25E-43E8-96E3-1C3A9C0A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8E306E-C727-4AED-8683-14DC72E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212F9-F4A9-4D9D-AA99-3E4E38D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5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484F-F182-46C9-A885-0381FDC7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EF922-B8B0-4519-9BE5-BD82FC59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8E903-CCE4-4E41-8D55-EDA36B12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FF725-C5D5-4600-B35E-6C2DAD40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F9A50-BB24-4BE5-96B0-AB12801E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B9C0A-6CAF-4241-9B8A-1EB4350A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3EE5A-80A7-434D-B9AA-D2C3A9D3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EB613F-76DC-43F8-A2B0-E5C79484F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90030-C408-4C52-BE75-149EFE13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3756F-2481-4E5A-AF60-9803CE9E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944ED-8410-48FB-9EC3-E4D3E808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E591E5-1F5F-4ADC-BBDE-C392820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876D6B-01FF-4392-B1D8-6C5D3FE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15DA0-9470-4A26-A57C-98D672DC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9CAC1-C7B1-4A3D-B519-D8AD2E01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44BB-D2E6-405B-9DA1-D49304AD22DA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1023-96DB-41CD-92DA-66531A19A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DDD7-EE4B-4484-B048-450A56C1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D212-E41F-465E-AB51-0472AE784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C2544-A0BC-409D-AD46-D58E9E8C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6" y="964854"/>
            <a:ext cx="4581307" cy="1351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76247-2689-47C9-865E-DE12C30C3A30}"/>
              </a:ext>
            </a:extLst>
          </p:cNvPr>
          <p:cNvSpPr txBox="1"/>
          <p:nvPr/>
        </p:nvSpPr>
        <p:spPr>
          <a:xfrm>
            <a:off x="460476" y="2449801"/>
            <a:ext cx="684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버튼들 중 하나를 눌러 모드를 설정하고 선택된 모드에 따라서 검색 버튼을 눌렀을 때 결과값이 다르게 나오도록 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즉 프로그램 실행 중 모드가 바뀔 때마다 전략이 수정됨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C49D74-CFE0-4B26-A297-AC0A942D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6" y="3892228"/>
            <a:ext cx="6115050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444788-70CA-4559-B615-2B00BF748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219" y="1530028"/>
            <a:ext cx="47244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BB3B3-F0D0-4E4C-B623-A59271A75F07}"/>
              </a:ext>
            </a:extLst>
          </p:cNvPr>
          <p:cNvSpPr txBox="1"/>
          <p:nvPr/>
        </p:nvSpPr>
        <p:spPr>
          <a:xfrm>
            <a:off x="536895" y="176169"/>
            <a:ext cx="6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전략 패턴을 사용하지 않았을 때</a:t>
            </a:r>
          </a:p>
        </p:txBody>
      </p:sp>
    </p:spTree>
    <p:extLst>
      <p:ext uri="{BB962C8B-B14F-4D97-AF65-F5344CB8AC3E}">
        <p14:creationId xmlns:p14="http://schemas.microsoft.com/office/powerpoint/2010/main" val="39781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20279-DA41-4279-8DFA-ECF4F3E4619C}"/>
              </a:ext>
            </a:extLst>
          </p:cNvPr>
          <p:cNvSpPr txBox="1"/>
          <p:nvPr/>
        </p:nvSpPr>
        <p:spPr>
          <a:xfrm>
            <a:off x="578842" y="805342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방식의 문제점은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BE6DB-35BC-407C-A66A-9C17C64A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2" y="1292120"/>
            <a:ext cx="3524250" cy="67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3B683D-64B7-43AC-9BCD-1B69777B9121}"/>
              </a:ext>
            </a:extLst>
          </p:cNvPr>
          <p:cNvSpPr txBox="1"/>
          <p:nvPr/>
        </p:nvSpPr>
        <p:spPr>
          <a:xfrm>
            <a:off x="578842" y="2085841"/>
            <a:ext cx="990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 버튼 들의 기능이 세분화되거나</a:t>
            </a:r>
            <a:r>
              <a:rPr lang="en-US" altLang="ko-KR" dirty="0"/>
              <a:t>(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연예인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책 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새로운 기능이 추가되면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FE0248-68A5-4D34-9376-FF43F3F78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2" y="2849618"/>
            <a:ext cx="4762500" cy="336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75329D-8E8D-464F-8157-9000C7C00056}"/>
              </a:ext>
            </a:extLst>
          </p:cNvPr>
          <p:cNvSpPr txBox="1"/>
          <p:nvPr/>
        </p:nvSpPr>
        <p:spPr>
          <a:xfrm>
            <a:off x="5656975" y="3072183"/>
            <a:ext cx="434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메소드를 그때마다 수정해야함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코드 분석 및 관리하기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유지보수가 </a:t>
            </a:r>
            <a:r>
              <a:rPr lang="ko-KR" altLang="en-US" dirty="0" err="1"/>
              <a:t>힘듬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A6E15-AD54-4056-816B-504778205A2F}"/>
              </a:ext>
            </a:extLst>
          </p:cNvPr>
          <p:cNvSpPr txBox="1"/>
          <p:nvPr/>
        </p:nvSpPr>
        <p:spPr>
          <a:xfrm>
            <a:off x="536895" y="176169"/>
            <a:ext cx="6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전략 패턴을 사용하지 않았을 때의 문제점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EF65D-DD90-4408-B5D8-923F2F3076FC}"/>
              </a:ext>
            </a:extLst>
          </p:cNvPr>
          <p:cNvSpPr txBox="1"/>
          <p:nvPr/>
        </p:nvSpPr>
        <p:spPr>
          <a:xfrm>
            <a:off x="5656975" y="4524238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OCP </a:t>
            </a:r>
            <a:r>
              <a:rPr lang="ko-KR" altLang="en-US" dirty="0"/>
              <a:t>위배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9C0E1-5A65-492A-8F43-0AC8EC9509C4}"/>
              </a:ext>
            </a:extLst>
          </p:cNvPr>
          <p:cNvSpPr txBox="1"/>
          <p:nvPr/>
        </p:nvSpPr>
        <p:spPr>
          <a:xfrm>
            <a:off x="5656975" y="4974554"/>
            <a:ext cx="59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Open-Closed Principle : </a:t>
            </a:r>
            <a:r>
              <a:rPr lang="ko-KR" altLang="en-US" dirty="0"/>
              <a:t>기존의 코드 변경</a:t>
            </a:r>
            <a:r>
              <a:rPr lang="en-US" altLang="ko-KR" dirty="0"/>
              <a:t>X, </a:t>
            </a:r>
            <a:r>
              <a:rPr lang="ko-KR" altLang="en-US" dirty="0"/>
              <a:t>기능 추가</a:t>
            </a:r>
          </a:p>
        </p:txBody>
      </p:sp>
    </p:spTree>
    <p:extLst>
      <p:ext uri="{BB962C8B-B14F-4D97-AF65-F5344CB8AC3E}">
        <p14:creationId xmlns:p14="http://schemas.microsoft.com/office/powerpoint/2010/main" val="370176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482B-5138-4660-9CA6-CCB5443D9F73}"/>
              </a:ext>
            </a:extLst>
          </p:cNvPr>
          <p:cNvSpPr txBox="1"/>
          <p:nvPr/>
        </p:nvSpPr>
        <p:spPr>
          <a:xfrm>
            <a:off x="536895" y="176169"/>
            <a:ext cx="6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전략 패턴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BE0E-3640-43CE-90A7-7815E4BF8318}"/>
              </a:ext>
            </a:extLst>
          </p:cNvPr>
          <p:cNvSpPr txBox="1"/>
          <p:nvPr/>
        </p:nvSpPr>
        <p:spPr>
          <a:xfrm>
            <a:off x="536895" y="617128"/>
            <a:ext cx="96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 패턴은 각 모드들의 동작을 모듈로 분리해 버튼들을 누르고 검색할 때 실행될 검색 모듈을 </a:t>
            </a:r>
            <a:r>
              <a:rPr lang="ko-KR" altLang="en-US" dirty="0" err="1"/>
              <a:t>갈아끼워주는</a:t>
            </a:r>
            <a:r>
              <a:rPr lang="ko-KR" altLang="en-US" dirty="0"/>
              <a:t> 방식으로 코드를 </a:t>
            </a:r>
            <a:r>
              <a:rPr lang="ko-KR" altLang="en-US" dirty="0" err="1"/>
              <a:t>짜야함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A93AD-775A-41D9-B8D9-1B66216B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627186"/>
            <a:ext cx="4486275" cy="1228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8F167E-F532-4BD6-A008-BBF06C30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75" y="1093786"/>
            <a:ext cx="5953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2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027E5E-2710-4DDB-8AF9-4E3DDE8F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37" y="157162"/>
            <a:ext cx="5114925" cy="654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D564F0-9BBD-4040-A01C-755D0793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8" y="843138"/>
            <a:ext cx="6391275" cy="3886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BAA17A-D822-4A1D-852F-48869D75A3C2}"/>
              </a:ext>
            </a:extLst>
          </p:cNvPr>
          <p:cNvSpPr/>
          <p:nvPr/>
        </p:nvSpPr>
        <p:spPr>
          <a:xfrm>
            <a:off x="274638" y="3740325"/>
            <a:ext cx="2684462" cy="70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288D70E-38C8-4A83-A37F-C4993FFE4399}"/>
              </a:ext>
            </a:extLst>
          </p:cNvPr>
          <p:cNvCxnSpPr>
            <a:cxnSpLocks/>
          </p:cNvCxnSpPr>
          <p:nvPr/>
        </p:nvCxnSpPr>
        <p:spPr>
          <a:xfrm flipV="1">
            <a:off x="2959100" y="509588"/>
            <a:ext cx="3843337" cy="35831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C6CEB-77B7-4C59-AB21-F2CB866F17CC}"/>
              </a:ext>
            </a:extLst>
          </p:cNvPr>
          <p:cNvSpPr/>
          <p:nvPr/>
        </p:nvSpPr>
        <p:spPr>
          <a:xfrm>
            <a:off x="6802437" y="157162"/>
            <a:ext cx="2684462" cy="704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4897-00BB-49E2-A16D-961AEC60BE6D}"/>
              </a:ext>
            </a:extLst>
          </p:cNvPr>
          <p:cNvSpPr txBox="1"/>
          <p:nvPr/>
        </p:nvSpPr>
        <p:spPr>
          <a:xfrm>
            <a:off x="536895" y="176169"/>
            <a:ext cx="6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전략 패턴</a:t>
            </a:r>
          </a:p>
        </p:txBody>
      </p:sp>
    </p:spTree>
    <p:extLst>
      <p:ext uri="{BB962C8B-B14F-4D97-AF65-F5344CB8AC3E}">
        <p14:creationId xmlns:p14="http://schemas.microsoft.com/office/powerpoint/2010/main" val="5430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F4C05-96A1-4A75-BF97-6F37E9971A55}"/>
              </a:ext>
            </a:extLst>
          </p:cNvPr>
          <p:cNvSpPr txBox="1"/>
          <p:nvPr/>
        </p:nvSpPr>
        <p:spPr>
          <a:xfrm>
            <a:off x="444616" y="711754"/>
            <a:ext cx="953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행위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를 클래스로 캡슐화해 동적으로 행위를 자유롭게 바꿀 수 있게 해주는 패턴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A9ECA-DC66-4C7D-BFA4-512D09EDA6D4}"/>
              </a:ext>
            </a:extLst>
          </p:cNvPr>
          <p:cNvSpPr txBox="1"/>
          <p:nvPr/>
        </p:nvSpPr>
        <p:spPr>
          <a:xfrm>
            <a:off x="536895" y="176169"/>
            <a:ext cx="6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전략 패턴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2A85C-C491-47C5-9BE5-2E044FD5E9A0}"/>
              </a:ext>
            </a:extLst>
          </p:cNvPr>
          <p:cNvGrpSpPr/>
          <p:nvPr/>
        </p:nvGrpSpPr>
        <p:grpSpPr>
          <a:xfrm>
            <a:off x="2983938" y="1384183"/>
            <a:ext cx="6224121" cy="2200188"/>
            <a:chOff x="536895" y="2306972"/>
            <a:chExt cx="6224121" cy="22001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0013209-4310-45A0-9AE0-0F3E29D03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95" y="2359229"/>
              <a:ext cx="6224121" cy="213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9542E2-1277-45A9-9466-69AC830FAFEA}"/>
                </a:ext>
              </a:extLst>
            </p:cNvPr>
            <p:cNvSpPr/>
            <p:nvPr/>
          </p:nvSpPr>
          <p:spPr>
            <a:xfrm>
              <a:off x="4630723" y="2449585"/>
              <a:ext cx="1490444" cy="8221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BA3D36-690A-437E-BCAA-A32F8F370AA7}"/>
                </a:ext>
              </a:extLst>
            </p:cNvPr>
            <p:cNvSpPr/>
            <p:nvPr/>
          </p:nvSpPr>
          <p:spPr>
            <a:xfrm>
              <a:off x="3815592" y="3775395"/>
              <a:ext cx="2945423" cy="7317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E1E0F3-47C6-4E28-A4E3-BABA1B2F71F3}"/>
                </a:ext>
              </a:extLst>
            </p:cNvPr>
            <p:cNvSpPr/>
            <p:nvPr/>
          </p:nvSpPr>
          <p:spPr>
            <a:xfrm>
              <a:off x="796954" y="2306972"/>
              <a:ext cx="2281806" cy="9815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0C10D22-060A-4083-AE5B-C937EDA965E1}"/>
              </a:ext>
            </a:extLst>
          </p:cNvPr>
          <p:cNvSpPr txBox="1"/>
          <p:nvPr/>
        </p:nvSpPr>
        <p:spPr>
          <a:xfrm>
            <a:off x="227899" y="4123374"/>
            <a:ext cx="7340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 </a:t>
            </a:r>
            <a:r>
              <a:rPr lang="en-US" altLang="ko-KR" dirty="0">
                <a:solidFill>
                  <a:srgbClr val="FF0000"/>
                </a:solidFill>
              </a:rPr>
              <a:t>Strategy </a:t>
            </a:r>
            <a:r>
              <a:rPr lang="en-US" altLang="ko-KR" dirty="0"/>
              <a:t>: interface or abs </a:t>
            </a:r>
            <a:r>
              <a:rPr lang="en-US" altLang="ko-KR" dirty="0" err="1"/>
              <a:t>cls</a:t>
            </a:r>
            <a:r>
              <a:rPr lang="ko-KR" altLang="en-US" dirty="0"/>
              <a:t>로 외부에서 동일한 방식으로 알고리즘을 호출하는 방법</a:t>
            </a: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② </a:t>
            </a:r>
            <a:r>
              <a:rPr lang="en-US" altLang="ko-KR" dirty="0" err="1">
                <a:solidFill>
                  <a:schemeClr val="accent1"/>
                </a:solidFill>
              </a:rPr>
              <a:t>ConcreteStrategy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스트래티지</a:t>
            </a:r>
            <a:r>
              <a:rPr lang="ko-KR" altLang="en-US" dirty="0"/>
              <a:t> 패턴에서 명시한 알고리즘을 실제로 구현한 클래스</a:t>
            </a:r>
            <a:endParaRPr lang="en-US" altLang="ko-KR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③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Context </a:t>
            </a:r>
            <a:r>
              <a:rPr lang="en-US" altLang="ko-KR" dirty="0"/>
              <a:t>: </a:t>
            </a:r>
            <a:r>
              <a:rPr lang="ko-KR" altLang="en-US" dirty="0" err="1"/>
              <a:t>스트래티지</a:t>
            </a:r>
            <a:r>
              <a:rPr lang="ko-KR" altLang="en-US" dirty="0"/>
              <a:t> 패턴을 이용하는 역할을 수행 </a:t>
            </a:r>
            <a:r>
              <a:rPr lang="en-US" altLang="ko-KR" dirty="0"/>
              <a:t>/ </a:t>
            </a:r>
            <a:r>
              <a:rPr lang="ko-KR" altLang="en-US" dirty="0"/>
              <a:t>필요에 따라 동적으로 전략을 바꿀 수 있도록 </a:t>
            </a:r>
            <a:r>
              <a:rPr lang="en-US" altLang="ko-KR" dirty="0"/>
              <a:t>setter </a:t>
            </a:r>
            <a:r>
              <a:rPr lang="ko-KR" altLang="en-US" dirty="0"/>
              <a:t>메서드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C182C-96CA-478B-9968-E6ABD7D1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988" y="3931336"/>
            <a:ext cx="2905125" cy="752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4A52AD-44F1-4B49-A67D-4D229B07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46" y="4056776"/>
            <a:ext cx="3766529" cy="20477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8A3F75-DD8C-4BFC-9CE1-31CAD2CA0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752" y="5889869"/>
            <a:ext cx="7000875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8FF688-65B3-41A8-B843-7AE32A9A4EFD}"/>
              </a:ext>
            </a:extLst>
          </p:cNvPr>
          <p:cNvSpPr txBox="1"/>
          <p:nvPr/>
        </p:nvSpPr>
        <p:spPr>
          <a:xfrm>
            <a:off x="2656767" y="2433618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79C14-BBCA-4EBD-B1B5-80EA5C765A94}"/>
              </a:ext>
            </a:extLst>
          </p:cNvPr>
          <p:cNvSpPr txBox="1"/>
          <p:nvPr/>
        </p:nvSpPr>
        <p:spPr>
          <a:xfrm>
            <a:off x="8568210" y="2433618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오버라이딩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2D3B2-6F31-4E90-9057-115C8980F66C}"/>
              </a:ext>
            </a:extLst>
          </p:cNvPr>
          <p:cNvSpPr txBox="1"/>
          <p:nvPr/>
        </p:nvSpPr>
        <p:spPr>
          <a:xfrm>
            <a:off x="5785862" y="1522385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5132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184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종윤</dc:creator>
  <cp:lastModifiedBy>김 종윤</cp:lastModifiedBy>
  <cp:revision>61</cp:revision>
  <dcterms:created xsi:type="dcterms:W3CDTF">2021-10-06T07:17:14Z</dcterms:created>
  <dcterms:modified xsi:type="dcterms:W3CDTF">2021-10-06T11:50:04Z</dcterms:modified>
</cp:coreProperties>
</file>