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1A94-D8D9-2521-EEC2-92A007E36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BC29F-7155-9BEB-7045-000FB84FA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AB789-9447-919C-9C5E-4E9CE9C4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88B-1562-45E2-A195-7A5D9B6A2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5F9A6-4918-8296-4227-C782A417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A5DD0-F57B-DC1F-7088-2B20FFBF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A662-1AFE-423F-AC03-B498E45D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8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4A7E-587B-BAAF-B6B6-3C33F896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4995DC-3278-9FF2-5B85-CB84CF4D8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678DA-942F-134C-A6A3-C4C9870E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88B-1562-45E2-A195-7A5D9B6A2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A1957-F672-ED4C-7C72-31227786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5E828-C0AA-5074-1EC4-216FCE11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A662-1AFE-423F-AC03-B498E45D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5030D2-0568-D171-E8B2-6A7E79CCE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DDDF7A-A627-00FB-9355-96C2C21B0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2ED62-3601-DD2C-F76D-D889CE0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88B-1562-45E2-A195-7A5D9B6A2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64A1E-0070-0934-2BFB-B5F34C34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E9F32-0E97-4F9C-5536-664E6D5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A662-1AFE-423F-AC03-B498E45D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5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345AD-B0AC-3579-C4A9-E36F4504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09485-20CE-72DC-8137-BC6FE952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4DFEC-4905-6B18-AE21-73525DE7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88B-1562-45E2-A195-7A5D9B6A2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19EBF-7079-FF97-4F3F-502F76B1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AF05-29AD-E2F1-D5FB-E77EBA89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A662-1AFE-423F-AC03-B498E45D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6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E3762-2514-334B-0EE4-5E0C8E05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B773C-B0D6-5AB5-D779-CE39F4B54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76780-A2D8-3B3E-E1C6-0B2AA27F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88B-1562-45E2-A195-7A5D9B6A2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8B390-A998-5339-16CD-DA87F3F1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8620D-546A-5435-CD57-1655A736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A662-1AFE-423F-AC03-B498E45D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2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37BC-4806-4E84-8CCB-64DF3A3F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7D391-730F-458A-C15F-5E6C53753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5C884-660F-40D6-EAE4-51EE34B79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AEC94F-E1C6-D181-1672-FF78AE0F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88B-1562-45E2-A195-7A5D9B6A2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46655-3CA3-815A-8B73-2424F68D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44695-69D6-8206-CAB1-C817FE52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A662-1AFE-423F-AC03-B498E45D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8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4EAAA-10B8-30EE-FD2E-DE6B60B0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10D56-26C8-CFF4-32CB-18870C5B2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89E1E-2024-2929-C67C-A90DC6D19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3978AC-50CE-98D2-613C-C9ADFB21A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A2233E-07A9-0D8C-3BEF-B901A1949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B35287-E307-A1A6-3FB4-A82B06EE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88B-1562-45E2-A195-7A5D9B6A2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FFB533-1D98-C83A-F60D-C3524347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8530D3-7834-D65C-50DC-BA660CD8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A662-1AFE-423F-AC03-B498E45D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7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81B94-7625-ACEA-F40B-C39813E0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DD11B8-C1FB-EA6C-9D78-5F6BB337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88B-1562-45E2-A195-7A5D9B6A2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C97EC-E86B-42CE-BE85-73997EB3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AA136-D0B9-7B42-4B94-43464B63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A662-1AFE-423F-AC03-B498E45D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2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170E4D-BED5-D835-1192-4292F398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88B-1562-45E2-A195-7A5D9B6A2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8274B-E225-110B-00DF-7B57C55D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27DED2-79FB-D1D3-56B4-9353AE88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A662-1AFE-423F-AC03-B498E45D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25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AA80D-C3F3-2485-BBAC-1170D733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2DFBB-175F-229E-236E-B6C01DBD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DD9A0-5ADF-FB16-3A81-8E03082F0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7818A4-52FC-ED40-03E8-BC2BF388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88B-1562-45E2-A195-7A5D9B6A2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75876-92C7-0114-636F-ACFF3CE4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FDAD7-AB0D-8FD9-0B38-7ACB03E0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A662-1AFE-423F-AC03-B498E45D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8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50D2A-2186-54E1-A685-C429CB8C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2FAA13-7BBF-8B82-38C1-412C78BEB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81F661-19E8-C27B-82D8-538DA9C23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8395D-559B-95EE-F2D1-DAB24328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88B-1562-45E2-A195-7A5D9B6A2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F471E-743D-AB79-9DF5-32B311A3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2A205-7892-CF83-3555-003C4502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A662-1AFE-423F-AC03-B498E45D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6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9598B8-2E86-054A-377C-5839FCF4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C2963-9B22-7EB0-0E20-C0C2F8EC7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5D2F6-6BC4-52F2-2B7F-C61FA291D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E488B-1562-45E2-A195-7A5D9B6A2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0BDEF-2513-6148-FAF2-95250CA89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E8E55-65EF-E6E4-51AC-8BF400529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7A662-1AFE-423F-AC03-B498E45D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2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F5770F-BA94-4226-241B-689AB910F2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8E2031-3C16-92C7-80F3-8CDE6905A7CB}"/>
              </a:ext>
            </a:extLst>
          </p:cNvPr>
          <p:cNvSpPr/>
          <p:nvPr/>
        </p:nvSpPr>
        <p:spPr>
          <a:xfrm>
            <a:off x="341524" y="546406"/>
            <a:ext cx="11511810" cy="616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ysClr val="windowText" lastClr="000000"/>
                </a:solidFill>
              </a:rPr>
              <a:t> Logo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                                       menu1       menu2       menu3       menu4       menu5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                               로그인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회원가입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8E0F2-B01F-FBFD-0089-9A4159B3EB54}"/>
              </a:ext>
            </a:extLst>
          </p:cNvPr>
          <p:cNvSpPr/>
          <p:nvPr/>
        </p:nvSpPr>
        <p:spPr>
          <a:xfrm>
            <a:off x="341524" y="1802646"/>
            <a:ext cx="3598298" cy="616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ysClr val="windowText" lastClr="000000"/>
                </a:solidFill>
              </a:rPr>
              <a:t> Logo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            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                  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icon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B2981C-DB22-9C0D-8989-261638C64761}"/>
              </a:ext>
            </a:extLst>
          </p:cNvPr>
          <p:cNvSpPr/>
          <p:nvPr/>
        </p:nvSpPr>
        <p:spPr>
          <a:xfrm>
            <a:off x="4653882" y="1802646"/>
            <a:ext cx="3598298" cy="4652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solidFill>
                  <a:sysClr val="windowText" lastClr="000000"/>
                </a:solidFill>
              </a:rPr>
              <a:t> Logo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            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                  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icon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0623E0-0CB7-A490-FC16-00B8C95E39C7}"/>
              </a:ext>
            </a:extLst>
          </p:cNvPr>
          <p:cNvSpPr/>
          <p:nvPr/>
        </p:nvSpPr>
        <p:spPr>
          <a:xfrm>
            <a:off x="4763911" y="2419592"/>
            <a:ext cx="3378240" cy="4347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FDD65C-5B60-E23C-C0DC-9AF92DAA4986}"/>
              </a:ext>
            </a:extLst>
          </p:cNvPr>
          <p:cNvSpPr/>
          <p:nvPr/>
        </p:nvSpPr>
        <p:spPr>
          <a:xfrm>
            <a:off x="4763911" y="2854324"/>
            <a:ext cx="3378240" cy="4347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1524E9-8260-1612-E7BD-CFB8DCD75093}"/>
              </a:ext>
            </a:extLst>
          </p:cNvPr>
          <p:cNvSpPr/>
          <p:nvPr/>
        </p:nvSpPr>
        <p:spPr>
          <a:xfrm>
            <a:off x="4763911" y="3425007"/>
            <a:ext cx="3378240" cy="4347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카테고리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AD01DC-5791-CE03-C5B9-AC19AC2F4B8A}"/>
              </a:ext>
            </a:extLst>
          </p:cNvPr>
          <p:cNvSpPr/>
          <p:nvPr/>
        </p:nvSpPr>
        <p:spPr>
          <a:xfrm>
            <a:off x="4763911" y="3859739"/>
            <a:ext cx="3378240" cy="4347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menu1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E707FB-54BE-EB69-A431-5A678E920C43}"/>
              </a:ext>
            </a:extLst>
          </p:cNvPr>
          <p:cNvSpPr/>
          <p:nvPr/>
        </p:nvSpPr>
        <p:spPr>
          <a:xfrm>
            <a:off x="4763911" y="4294471"/>
            <a:ext cx="3378240" cy="4347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menu2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87455B-F34A-4FB3-0D0C-7CEB0DC22252}"/>
              </a:ext>
            </a:extLst>
          </p:cNvPr>
          <p:cNvSpPr/>
          <p:nvPr/>
        </p:nvSpPr>
        <p:spPr>
          <a:xfrm>
            <a:off x="4763911" y="4717640"/>
            <a:ext cx="3378240" cy="4347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menu3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64CD87-E9B9-C67D-7FD2-38732C0DD16F}"/>
              </a:ext>
            </a:extLst>
          </p:cNvPr>
          <p:cNvSpPr/>
          <p:nvPr/>
        </p:nvSpPr>
        <p:spPr>
          <a:xfrm>
            <a:off x="4763911" y="5140809"/>
            <a:ext cx="3378240" cy="4347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menu4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1212EA-3675-CD24-6247-A5A7BC1E3EC2}"/>
              </a:ext>
            </a:extLst>
          </p:cNvPr>
          <p:cNvSpPr/>
          <p:nvPr/>
        </p:nvSpPr>
        <p:spPr>
          <a:xfrm>
            <a:off x="4763911" y="5563978"/>
            <a:ext cx="3378240" cy="4347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menu5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DE7E45-BE0C-CE3A-9E75-21069A7E1659}"/>
              </a:ext>
            </a:extLst>
          </p:cNvPr>
          <p:cNvSpPr/>
          <p:nvPr/>
        </p:nvSpPr>
        <p:spPr>
          <a:xfrm>
            <a:off x="3639697" y="1130895"/>
            <a:ext cx="667984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985153-163D-FFFF-C3DB-E74ABD3A87DC}"/>
              </a:ext>
            </a:extLst>
          </p:cNvPr>
          <p:cNvSpPr txBox="1"/>
          <p:nvPr/>
        </p:nvSpPr>
        <p:spPr>
          <a:xfrm>
            <a:off x="0" y="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 sample - light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D2CED9-9B7E-3249-C9C7-ED29D1F15E8C}"/>
              </a:ext>
            </a:extLst>
          </p:cNvPr>
          <p:cNvSpPr txBox="1"/>
          <p:nvPr/>
        </p:nvSpPr>
        <p:spPr>
          <a:xfrm>
            <a:off x="8966240" y="1802646"/>
            <a:ext cx="28179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color list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07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F5770F-BA94-4226-241B-689AB910F2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8E2031-3C16-92C7-80F3-8CDE6905A7CB}"/>
              </a:ext>
            </a:extLst>
          </p:cNvPr>
          <p:cNvSpPr/>
          <p:nvPr/>
        </p:nvSpPr>
        <p:spPr>
          <a:xfrm>
            <a:off x="341524" y="546406"/>
            <a:ext cx="11511810" cy="61694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</a:rPr>
              <a:t> Logo</a:t>
            </a:r>
            <a:r>
              <a:rPr lang="en-US" altLang="ko-KR" sz="1400" dirty="0">
                <a:solidFill>
                  <a:schemeClr val="bg1"/>
                </a:solidFill>
              </a:rPr>
              <a:t>                                        menu1       menu2       menu3       menu4       menu5 </a:t>
            </a:r>
            <a:r>
              <a:rPr lang="ko-KR" altLang="en-US" sz="1400" dirty="0">
                <a:solidFill>
                  <a:schemeClr val="bg1"/>
                </a:solidFill>
              </a:rPr>
              <a:t>                                로그인 </a:t>
            </a:r>
            <a:r>
              <a:rPr lang="en-US" altLang="ko-KR" sz="1400" dirty="0">
                <a:solidFill>
                  <a:schemeClr val="bg1"/>
                </a:solidFill>
              </a:rPr>
              <a:t>| </a:t>
            </a:r>
            <a:r>
              <a:rPr lang="ko-KR" altLang="en-US" sz="1400" dirty="0">
                <a:solidFill>
                  <a:schemeClr val="bg1"/>
                </a:solidFill>
              </a:rPr>
              <a:t>회원가입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8E0F2-B01F-FBFD-0089-9A4159B3EB54}"/>
              </a:ext>
            </a:extLst>
          </p:cNvPr>
          <p:cNvSpPr/>
          <p:nvPr/>
        </p:nvSpPr>
        <p:spPr>
          <a:xfrm>
            <a:off x="341524" y="1802646"/>
            <a:ext cx="3598298" cy="61694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</a:rPr>
              <a:t> Logo</a:t>
            </a:r>
            <a:r>
              <a:rPr lang="en-US" altLang="ko-KR" sz="1400" dirty="0">
                <a:solidFill>
                  <a:schemeClr val="bg1"/>
                </a:solidFill>
              </a:rPr>
              <a:t>              </a:t>
            </a:r>
            <a:r>
              <a:rPr lang="ko-KR" altLang="en-US" sz="1400" dirty="0">
                <a:solidFill>
                  <a:schemeClr val="bg1"/>
                </a:solidFill>
              </a:rPr>
              <a:t>                     </a:t>
            </a:r>
            <a:r>
              <a:rPr lang="en-US" altLang="ko-KR" sz="1400" dirty="0">
                <a:solidFill>
                  <a:schemeClr val="bg1"/>
                </a:solidFill>
              </a:rPr>
              <a:t>icon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B2981C-DB22-9C0D-8989-261638C64761}"/>
              </a:ext>
            </a:extLst>
          </p:cNvPr>
          <p:cNvSpPr/>
          <p:nvPr/>
        </p:nvSpPr>
        <p:spPr>
          <a:xfrm>
            <a:off x="4653882" y="1802646"/>
            <a:ext cx="3598298" cy="46521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solidFill>
                  <a:schemeClr val="bg1"/>
                </a:solidFill>
              </a:rPr>
              <a:t> Logo</a:t>
            </a:r>
            <a:r>
              <a:rPr lang="en-US" altLang="ko-KR" sz="1400" dirty="0">
                <a:solidFill>
                  <a:schemeClr val="bg1"/>
                </a:solidFill>
              </a:rPr>
              <a:t>              </a:t>
            </a:r>
            <a:r>
              <a:rPr lang="ko-KR" altLang="en-US" sz="1400" dirty="0">
                <a:solidFill>
                  <a:schemeClr val="bg1"/>
                </a:solidFill>
              </a:rPr>
              <a:t>                     </a:t>
            </a:r>
            <a:r>
              <a:rPr lang="en-US" altLang="ko-KR" sz="140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0623E0-0CB7-A490-FC16-00B8C95E39C7}"/>
              </a:ext>
            </a:extLst>
          </p:cNvPr>
          <p:cNvSpPr/>
          <p:nvPr/>
        </p:nvSpPr>
        <p:spPr>
          <a:xfrm>
            <a:off x="4763911" y="2419592"/>
            <a:ext cx="3378240" cy="4347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FDD65C-5B60-E23C-C0DC-9AF92DAA4986}"/>
              </a:ext>
            </a:extLst>
          </p:cNvPr>
          <p:cNvSpPr/>
          <p:nvPr/>
        </p:nvSpPr>
        <p:spPr>
          <a:xfrm>
            <a:off x="4763911" y="2854324"/>
            <a:ext cx="3378240" cy="4347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1524E9-8260-1612-E7BD-CFB8DCD75093}"/>
              </a:ext>
            </a:extLst>
          </p:cNvPr>
          <p:cNvSpPr/>
          <p:nvPr/>
        </p:nvSpPr>
        <p:spPr>
          <a:xfrm>
            <a:off x="4763911" y="3425007"/>
            <a:ext cx="3378240" cy="4347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카테고리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AD01DC-5791-CE03-C5B9-AC19AC2F4B8A}"/>
              </a:ext>
            </a:extLst>
          </p:cNvPr>
          <p:cNvSpPr/>
          <p:nvPr/>
        </p:nvSpPr>
        <p:spPr>
          <a:xfrm>
            <a:off x="4763911" y="3859739"/>
            <a:ext cx="3378240" cy="4347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menu1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E707FB-54BE-EB69-A431-5A678E920C43}"/>
              </a:ext>
            </a:extLst>
          </p:cNvPr>
          <p:cNvSpPr/>
          <p:nvPr/>
        </p:nvSpPr>
        <p:spPr>
          <a:xfrm>
            <a:off x="4763911" y="4294471"/>
            <a:ext cx="3378240" cy="4347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menu2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87455B-F34A-4FB3-0D0C-7CEB0DC22252}"/>
              </a:ext>
            </a:extLst>
          </p:cNvPr>
          <p:cNvSpPr/>
          <p:nvPr/>
        </p:nvSpPr>
        <p:spPr>
          <a:xfrm>
            <a:off x="4763911" y="4717640"/>
            <a:ext cx="3378240" cy="4347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menu3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64CD87-E9B9-C67D-7FD2-38732C0DD16F}"/>
              </a:ext>
            </a:extLst>
          </p:cNvPr>
          <p:cNvSpPr/>
          <p:nvPr/>
        </p:nvSpPr>
        <p:spPr>
          <a:xfrm>
            <a:off x="4763911" y="5140809"/>
            <a:ext cx="3378240" cy="4347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menu4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1212EA-3675-CD24-6247-A5A7BC1E3EC2}"/>
              </a:ext>
            </a:extLst>
          </p:cNvPr>
          <p:cNvSpPr/>
          <p:nvPr/>
        </p:nvSpPr>
        <p:spPr>
          <a:xfrm>
            <a:off x="4763911" y="5563978"/>
            <a:ext cx="3378240" cy="4347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menu5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DE7E45-BE0C-CE3A-9E75-21069A7E1659}"/>
              </a:ext>
            </a:extLst>
          </p:cNvPr>
          <p:cNvSpPr/>
          <p:nvPr/>
        </p:nvSpPr>
        <p:spPr>
          <a:xfrm>
            <a:off x="3639697" y="1130895"/>
            <a:ext cx="667984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985153-163D-FFFF-C3DB-E74ABD3A87DC}"/>
              </a:ext>
            </a:extLst>
          </p:cNvPr>
          <p:cNvSpPr txBox="1"/>
          <p:nvPr/>
        </p:nvSpPr>
        <p:spPr>
          <a:xfrm>
            <a:off x="0" y="0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 sample - black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912F-BFB2-0FCF-D275-74056D7A6C5B}"/>
              </a:ext>
            </a:extLst>
          </p:cNvPr>
          <p:cNvSpPr txBox="1"/>
          <p:nvPr/>
        </p:nvSpPr>
        <p:spPr>
          <a:xfrm>
            <a:off x="8966240" y="1802646"/>
            <a:ext cx="28179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color list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89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02CFBF-329D-DECE-A317-2E18E9616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6C30A7-AED1-08E8-172C-DAD9EADBD2BF}"/>
              </a:ext>
            </a:extLst>
          </p:cNvPr>
          <p:cNvSpPr/>
          <p:nvPr/>
        </p:nvSpPr>
        <p:spPr>
          <a:xfrm>
            <a:off x="330200" y="996951"/>
            <a:ext cx="11531600" cy="2159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85A7BB-6EFE-5679-B2F3-E33188B0A204}"/>
              </a:ext>
            </a:extLst>
          </p:cNvPr>
          <p:cNvSpPr/>
          <p:nvPr/>
        </p:nvSpPr>
        <p:spPr>
          <a:xfrm>
            <a:off x="330200" y="4152901"/>
            <a:ext cx="3606800" cy="2159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59141-4AAD-7708-DE88-39E8C7AF5537}"/>
              </a:ext>
            </a:extLst>
          </p:cNvPr>
          <p:cNvSpPr txBox="1"/>
          <p:nvPr/>
        </p:nvSpPr>
        <p:spPr>
          <a:xfrm>
            <a:off x="0" y="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footer 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87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6A6AC56-688E-8A89-5F62-D05B514DD79B}"/>
              </a:ext>
            </a:extLst>
          </p:cNvPr>
          <p:cNvGrpSpPr/>
          <p:nvPr/>
        </p:nvGrpSpPr>
        <p:grpSpPr>
          <a:xfrm>
            <a:off x="633020" y="472113"/>
            <a:ext cx="3417218" cy="1169551"/>
            <a:chOff x="4301909" y="799491"/>
            <a:chExt cx="3417218" cy="116955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9F428B-CFCB-C806-DCA2-60EC27DFA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909" y="899266"/>
              <a:ext cx="970002" cy="97000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3EEB82-4F2E-51E4-E03A-272F7930BA82}"/>
                </a:ext>
              </a:extLst>
            </p:cNvPr>
            <p:cNvSpPr txBox="1"/>
            <p:nvPr/>
          </p:nvSpPr>
          <p:spPr>
            <a:xfrm>
              <a:off x="5382975" y="799491"/>
              <a:ext cx="233615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0" b="1" dirty="0">
                  <a:solidFill>
                    <a:schemeClr val="accent5">
                      <a:lumMod val="75000"/>
                    </a:schemeClr>
                  </a:solidFill>
                </a:rPr>
                <a:t>TEXT</a:t>
              </a:r>
              <a:endParaRPr lang="ko-KR" altLang="en-US" sz="70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25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63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병현 김</dc:creator>
  <cp:lastModifiedBy>병현 김</cp:lastModifiedBy>
  <cp:revision>6</cp:revision>
  <dcterms:created xsi:type="dcterms:W3CDTF">2023-11-20T07:21:52Z</dcterms:created>
  <dcterms:modified xsi:type="dcterms:W3CDTF">2023-11-25T07:55:32Z</dcterms:modified>
</cp:coreProperties>
</file>