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  <p:sldId id="257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B9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8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3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AF00-7FB9-48FF-B1D8-83C2D75E23C5}" type="datetimeFigureOut">
              <a:rPr lang="ko-KR" altLang="en-US" smtClean="0"/>
              <a:t>2023-11-21(Tue)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F164-B9F4-4B53-8248-7266DE8D1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Midterm Exam</a:t>
            </a:r>
            <a:br>
              <a:rPr lang="en-US" altLang="ko-KR" dirty="0" smtClean="0"/>
            </a:br>
            <a:r>
              <a:rPr lang="ko-KR" altLang="en-US" dirty="0" smtClean="0"/>
              <a:t>중간 시험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 소프트웨어과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이은석님</a:t>
            </a:r>
            <a:r>
              <a:rPr lang="ko-KR" altLang="en-US" dirty="0" smtClean="0"/>
              <a:t> 중간시험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08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199" y="392251"/>
            <a:ext cx="10506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 </a:t>
            </a:r>
            <a:r>
              <a:rPr lang="ko-KR" altLang="en-US" b="1" dirty="0" smtClean="0"/>
              <a:t>이 과목에 불만이 있거나 문제 제기를 </a:t>
            </a:r>
            <a:r>
              <a:rPr lang="ko-KR" altLang="en-US" b="1" dirty="0" err="1" smtClean="0"/>
              <a:t>하고픈점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적어주시면 수업에 </a:t>
            </a:r>
            <a:r>
              <a:rPr lang="ko-KR" altLang="en-US" b="1" dirty="0" err="1" smtClean="0"/>
              <a:t>반영해드림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(10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안쓰면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의미없는</a:t>
            </a:r>
            <a:r>
              <a:rPr lang="ko-KR" altLang="en-US" dirty="0" smtClean="0"/>
              <a:t> 소리 적어도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E-class text</a:t>
            </a:r>
            <a:r>
              <a:rPr lang="ko-KR" altLang="en-US" dirty="0" err="1" smtClean="0"/>
              <a:t>란에다</a:t>
            </a:r>
            <a:r>
              <a:rPr lang="ko-KR" altLang="en-US" dirty="0" smtClean="0"/>
              <a:t> 적으면 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과제에서 </a:t>
            </a:r>
            <a:r>
              <a:rPr lang="en-US" altLang="ko-KR" dirty="0" smtClean="0"/>
              <a:t>GIT</a:t>
            </a:r>
            <a:r>
              <a:rPr lang="ko-KR" altLang="en-US" dirty="0" smtClean="0"/>
              <a:t> 주소 적는 거기 맞음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실시간 채점이 이루어질 예상이니 문제를 다 푸신 친구들은 조용히 손을 들어주세요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2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8724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디자이너나 기획자가 작성했다고 생각하고 보세요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윈도우를 만드시오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</a:t>
            </a:r>
            <a:r>
              <a:rPr lang="en-US" altLang="ko-KR" dirty="0"/>
              <a:t>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기능 </a:t>
            </a:r>
            <a:r>
              <a:rPr lang="en-US" altLang="ko-KR" dirty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뷰 사이즈는 </a:t>
            </a:r>
            <a:r>
              <a:rPr lang="en-US" altLang="ko-KR" dirty="0" smtClean="0"/>
              <a:t>800px * 480px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윈도우의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포함 사이즈는 </a:t>
            </a:r>
            <a:r>
              <a:rPr lang="en-US" altLang="ko-KR" dirty="0" smtClean="0"/>
              <a:t>800*480</a:t>
            </a:r>
            <a:r>
              <a:rPr lang="ko-KR" altLang="en-US" dirty="0" smtClean="0"/>
              <a:t>이 아님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뷰 색상은 </a:t>
            </a:r>
            <a:r>
              <a:rPr lang="en-US" altLang="ko-KR" dirty="0" smtClean="0"/>
              <a:t>r:255 g:240 b:200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기능은 사용하지 않습니다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메뉴에서 닫을 경우 프로세스 종료가 반드시 돼야함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마우스 스타일은 화살표</a:t>
            </a:r>
            <a:r>
              <a:rPr lang="en-US" altLang="ko-KR" dirty="0" smtClean="0"/>
              <a:t>(ARROW)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2. View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Margin : 8px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Padding : 8px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생성하시오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버튼은 </a:t>
            </a:r>
            <a:r>
              <a:rPr lang="en-US" altLang="ko-KR" dirty="0" smtClean="0"/>
              <a:t>160px*64px</a:t>
            </a:r>
            <a:r>
              <a:rPr lang="ko-KR" altLang="en-US" dirty="0" smtClean="0"/>
              <a:t>을 준수하세요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Margin 16px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공간이 부족할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의 비율에 맞추어 사이즈를 재조정하세요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기능은 뒷면에</a:t>
            </a:r>
            <a:r>
              <a:rPr lang="en-US" altLang="ko-KR" dirty="0" smtClean="0"/>
              <a:t>….</a:t>
            </a:r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드로잉 영역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아이콘 </a:t>
            </a:r>
            <a:r>
              <a:rPr lang="ko-KR" altLang="en-US" dirty="0" err="1" smtClean="0"/>
              <a:t>동작여부</a:t>
            </a:r>
            <a:r>
              <a:rPr lang="ko-KR" altLang="en-US" dirty="0" smtClean="0"/>
              <a:t> 체크 </a:t>
            </a:r>
            <a:r>
              <a:rPr lang="en-US" altLang="ko-KR" dirty="0"/>
              <a:t>5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드로잉영역은 </a:t>
            </a:r>
            <a:r>
              <a:rPr lang="en-US" altLang="ko-KR" dirty="0" smtClean="0"/>
              <a:t>Margin : 0    Padding: 0     RGB(255,255,255)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마우스가 </a:t>
            </a:r>
            <a:r>
              <a:rPr lang="en-US" altLang="ko-KR" dirty="0" smtClean="0"/>
              <a:t>+(CROSS) </a:t>
            </a:r>
            <a:r>
              <a:rPr lang="ko-KR" altLang="en-US" dirty="0" smtClean="0"/>
              <a:t>모양으로 변함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7286625" y="123825"/>
            <a:ext cx="4000500" cy="4362450"/>
            <a:chOff x="4533900" y="266699"/>
            <a:chExt cx="6705600" cy="5791202"/>
          </a:xfrm>
        </p:grpSpPr>
        <p:sp>
          <p:nvSpPr>
            <p:cNvPr id="5" name="직사각형 4"/>
            <p:cNvSpPr/>
            <p:nvPr/>
          </p:nvSpPr>
          <p:spPr>
            <a:xfrm>
              <a:off x="4533900" y="266701"/>
              <a:ext cx="6705600" cy="579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3900" y="266699"/>
              <a:ext cx="6705600" cy="251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직사각형 2"/>
          <p:cNvSpPr/>
          <p:nvPr/>
        </p:nvSpPr>
        <p:spPr>
          <a:xfrm>
            <a:off x="7419975" y="466725"/>
            <a:ext cx="3743325" cy="387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96175" y="1066800"/>
            <a:ext cx="3571875" cy="318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드로잉 영역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96175" y="524633"/>
            <a:ext cx="1304925" cy="412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Bonobono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34450" y="524633"/>
            <a:ext cx="1343025" cy="3992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Ryan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87249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디자이너나 기획자가 작성했다고 생각하고 보세요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버튼에 대한 기능입니다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버튼은 누르면 드로잉 영역을 초기화한다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오브젝트는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개씩만 그릴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덮어쓰기 안됨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요소 </a:t>
            </a:r>
            <a:r>
              <a:rPr lang="ko-KR" altLang="en-US" dirty="0" err="1" smtClean="0"/>
              <a:t>안지켜지면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점씩 감점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Box 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좌클릭으로</a:t>
            </a:r>
            <a:r>
              <a:rPr lang="ko-KR" altLang="en-US" dirty="0" smtClean="0"/>
              <a:t> 드래그 한 영역에 박스를 그려주세요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박스 위에서 </a:t>
            </a:r>
            <a:r>
              <a:rPr lang="ko-KR" altLang="en-US" dirty="0" err="1" smtClean="0"/>
              <a:t>우클릭하면</a:t>
            </a:r>
            <a:r>
              <a:rPr lang="ko-KR" altLang="en-US" dirty="0" smtClean="0"/>
              <a:t> 그려진 박스를 움직일 수 있도록 합니다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Circle 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좌클릭으로</a:t>
            </a:r>
            <a:r>
              <a:rPr lang="ko-KR" altLang="en-US" dirty="0" smtClean="0"/>
              <a:t> 드래그 한 영역에 원을 그려주세요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우클릭하고</a:t>
            </a:r>
            <a:r>
              <a:rPr lang="ko-KR" altLang="en-US" dirty="0" smtClean="0"/>
              <a:t> 우측으로 움직이면 크기를 키우고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좌측으로 </a:t>
            </a:r>
            <a:r>
              <a:rPr lang="ko-KR" altLang="en-US" dirty="0" err="1" smtClean="0"/>
              <a:t>갈경우</a:t>
            </a:r>
            <a:r>
              <a:rPr lang="ko-KR" altLang="en-US" dirty="0" smtClean="0"/>
              <a:t> 크기를 줄여주세요 </a:t>
            </a:r>
            <a:r>
              <a:rPr lang="en-US" altLang="ko-KR" dirty="0" smtClean="0"/>
              <a:t>(100px </a:t>
            </a:r>
            <a:r>
              <a:rPr lang="ko-KR" altLang="en-US" dirty="0" smtClean="0"/>
              <a:t>정도에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</a:t>
            </a:r>
            <a:r>
              <a:rPr lang="en-US" altLang="ko-KR" dirty="0" smtClean="0"/>
              <a:t>/ 0.5</a:t>
            </a:r>
            <a:r>
              <a:rPr lang="ko-KR" altLang="en-US" dirty="0" smtClean="0"/>
              <a:t>배 커지도록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Bonobono</a:t>
            </a:r>
            <a:r>
              <a:rPr lang="en-US" altLang="ko-KR" dirty="0" smtClean="0"/>
              <a:t> (</a:t>
            </a:r>
            <a:r>
              <a:rPr lang="ko-KR" altLang="en-US" dirty="0" smtClean="0"/>
              <a:t>총</a:t>
            </a:r>
            <a:r>
              <a:rPr lang="en-US" altLang="ko-KR" dirty="0" smtClean="0"/>
              <a:t>1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화면에 </a:t>
            </a:r>
            <a:r>
              <a:rPr lang="ko-KR" altLang="en-US" dirty="0" err="1" smtClean="0"/>
              <a:t>보노보노를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그리시오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스페이스바</a:t>
            </a:r>
            <a:r>
              <a:rPr lang="ko-KR" altLang="en-US" dirty="0" smtClean="0"/>
              <a:t> 누르면 </a:t>
            </a:r>
            <a:r>
              <a:rPr lang="ko-KR" altLang="en-US" dirty="0" err="1" smtClean="0"/>
              <a:t>보노보노가</a:t>
            </a:r>
            <a:r>
              <a:rPr lang="ko-KR" altLang="en-US" dirty="0" smtClean="0"/>
              <a:t> 눈을 감고 떼면 눈뜨게 해보세요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보노보노는</a:t>
            </a:r>
            <a:r>
              <a:rPr lang="ko-KR" altLang="en-US" dirty="0" smtClean="0"/>
              <a:t> 드로잉 영역 중간에 </a:t>
            </a:r>
            <a:r>
              <a:rPr lang="ko-KR" altLang="en-US" dirty="0" err="1" smtClean="0"/>
              <a:t>그려져야하며</a:t>
            </a:r>
            <a:r>
              <a:rPr lang="ko-KR" altLang="en-US" dirty="0" smtClean="0"/>
              <a:t> 색상은 </a:t>
            </a:r>
            <a:r>
              <a:rPr lang="ko-KR" altLang="en-US" dirty="0" err="1" smtClean="0"/>
              <a:t>다음과같음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피부 </a:t>
            </a:r>
            <a:r>
              <a:rPr lang="en-US" altLang="ko-KR" dirty="0" smtClean="0"/>
              <a:t>RGB(127,200,255)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 </a:t>
            </a:r>
            <a:r>
              <a:rPr lang="en-US" altLang="ko-KR" dirty="0" smtClean="0"/>
              <a:t>RGB(255,150,255)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67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6200" y="392251"/>
            <a:ext cx="1028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디자이너나 기획자가 작성했다고 생각하고 보세요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버튼에 대한 기능입니다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버튼은 누르면 드로잉 영역을 초기화한다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오브젝트는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개씩만 그릴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덮어쓰기 안됨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요소 </a:t>
            </a:r>
            <a:r>
              <a:rPr lang="ko-KR" altLang="en-US" dirty="0" err="1" smtClean="0"/>
              <a:t>안지켜지면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점씩 감점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Ryan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영역을 드래그해서 라이언을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보노보노처럼 그려지게만 구현하면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 드래그하는 위치와 크기에 맞게 라이언이 </a:t>
            </a:r>
            <a:r>
              <a:rPr lang="ko-KR" altLang="en-US" dirty="0" err="1" smtClean="0"/>
              <a:t>그려져야함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RGB(255,200,15)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5. Cube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en-US" altLang="ko-KR" dirty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영역을 드래그해서 큐브를 </a:t>
            </a:r>
            <a:r>
              <a:rPr lang="ko-KR" altLang="en-US" dirty="0" err="1" smtClean="0"/>
              <a:t>그리시오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우클릭으로</a:t>
            </a:r>
            <a:r>
              <a:rPr lang="ko-KR" altLang="en-US" dirty="0" smtClean="0"/>
              <a:t> 큐브를 이동해보세요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좌클릭으로</a:t>
            </a:r>
            <a:r>
              <a:rPr lang="ko-KR" altLang="en-US" dirty="0" smtClean="0"/>
              <a:t> 큐브를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해보세요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고양이 그림처럼 드래그 영역에 따라 </a:t>
            </a:r>
            <a:r>
              <a:rPr lang="ko-KR" altLang="en-US" dirty="0" err="1" smtClean="0"/>
              <a:t>큐브모양이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거울에 반사된거처럼 그려지도록 </a:t>
            </a:r>
            <a:r>
              <a:rPr lang="ko-KR" altLang="en-US" dirty="0" err="1" smtClean="0"/>
              <a:t>설계하시오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86" y="4195627"/>
            <a:ext cx="1247949" cy="1924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97" y="4198102"/>
            <a:ext cx="1228896" cy="1914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44978" y="5147185"/>
            <a:ext cx="1262134" cy="981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11862" y="6013959"/>
            <a:ext cx="190500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2554939">
            <a:off x="7772820" y="5218067"/>
            <a:ext cx="525320" cy="18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45037" y="5023360"/>
            <a:ext cx="1905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6207" y="582098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 : </a:t>
            </a:r>
            <a:r>
              <a:rPr lang="ko-KR" altLang="en-US" dirty="0" smtClean="0"/>
              <a:t>모든 방향에 대해 </a:t>
            </a:r>
            <a:r>
              <a:rPr lang="ko-KR" altLang="en-US" dirty="0" err="1" smtClean="0"/>
              <a:t>그려져야함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0185" y="621063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요방향으로만 그리면 안됨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1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372745" y="76397"/>
            <a:ext cx="3194991" cy="3131080"/>
            <a:chOff x="3368386" y="1278082"/>
            <a:chExt cx="3194991" cy="3131080"/>
          </a:xfrm>
        </p:grpSpPr>
        <p:sp>
          <p:nvSpPr>
            <p:cNvPr id="4" name="타원 3"/>
            <p:cNvSpPr/>
            <p:nvPr/>
          </p:nvSpPr>
          <p:spPr>
            <a:xfrm>
              <a:off x="3368386" y="1278082"/>
              <a:ext cx="3194991" cy="3131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733502" y="3006247"/>
              <a:ext cx="433934" cy="718028"/>
            </a:xfrm>
            <a:prstGeom prst="ellipse">
              <a:avLst/>
            </a:prstGeom>
            <a:solidFill>
              <a:srgbClr val="FB96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978407" y="2831096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416825" y="2808132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783826" y="2677633"/>
              <a:ext cx="376636" cy="353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669874" y="2617939"/>
              <a:ext cx="87682" cy="1753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686146" y="2653538"/>
              <a:ext cx="45719" cy="706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13077" y="2634607"/>
              <a:ext cx="87682" cy="1753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29349" y="2670206"/>
              <a:ext cx="45719" cy="706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5353050" y="2831096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360024" y="3133725"/>
              <a:ext cx="356281" cy="7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4297827" y="3098447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77386" y="2954600"/>
              <a:ext cx="316677" cy="5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/>
          <p:cNvSpPr/>
          <p:nvPr/>
        </p:nvSpPr>
        <p:spPr>
          <a:xfrm>
            <a:off x="7140890" y="1487009"/>
            <a:ext cx="962025" cy="9334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171616" y="1496534"/>
            <a:ext cx="962025" cy="9334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0433" y="1696559"/>
            <a:ext cx="2733675" cy="2619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9048271" y="2429984"/>
            <a:ext cx="4524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7800496" y="24109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224483" y="2696684"/>
            <a:ext cx="15240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005283" y="2677634"/>
            <a:ext cx="152400" cy="133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91083" y="3001484"/>
            <a:ext cx="319088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71995" y="2991959"/>
            <a:ext cx="319088" cy="276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7800496" y="239188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7800496" y="23728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67321" y="241093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048271" y="2391884"/>
            <a:ext cx="476249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/>
          <p:cNvSpPr/>
          <p:nvPr/>
        </p:nvSpPr>
        <p:spPr>
          <a:xfrm>
            <a:off x="552450" y="1905000"/>
            <a:ext cx="2019300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4400" y="4705350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91526" y="648643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Bonobono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5453" y="47170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Ryan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431384" y="3382627"/>
            <a:ext cx="3194991" cy="3131080"/>
            <a:chOff x="3368386" y="1278082"/>
            <a:chExt cx="3194991" cy="3131080"/>
          </a:xfrm>
        </p:grpSpPr>
        <p:sp>
          <p:nvSpPr>
            <p:cNvPr id="45" name="타원 44"/>
            <p:cNvSpPr/>
            <p:nvPr/>
          </p:nvSpPr>
          <p:spPr>
            <a:xfrm>
              <a:off x="3368386" y="1278082"/>
              <a:ext cx="3194991" cy="3131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733502" y="3006247"/>
              <a:ext cx="433934" cy="718028"/>
            </a:xfrm>
            <a:prstGeom prst="ellipse">
              <a:avLst/>
            </a:prstGeom>
            <a:solidFill>
              <a:srgbClr val="FB96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978407" y="2831096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416825" y="2808132"/>
              <a:ext cx="545310" cy="463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783826" y="2677633"/>
              <a:ext cx="376636" cy="3536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5353050" y="2831096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0024" y="3133725"/>
              <a:ext cx="356281" cy="77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297827" y="3098447"/>
              <a:ext cx="363255" cy="175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277386" y="2954600"/>
              <a:ext cx="316677" cy="51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/>
          <p:cNvCxnSpPr/>
          <p:nvPr/>
        </p:nvCxnSpPr>
        <p:spPr>
          <a:xfrm flipH="1">
            <a:off x="5996890" y="4611627"/>
            <a:ext cx="156260" cy="8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994724" y="4692104"/>
            <a:ext cx="126949" cy="13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882716" y="4684037"/>
            <a:ext cx="156260" cy="8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898319" y="4565111"/>
            <a:ext cx="126949" cy="13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4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6163539" y="3476108"/>
            <a:ext cx="2019300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 flipH="1">
            <a:off x="4021629" y="3486238"/>
            <a:ext cx="2019300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 rot="10800000">
            <a:off x="4021629" y="1211322"/>
            <a:ext cx="2019300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 flipV="1">
            <a:off x="6163539" y="1211322"/>
            <a:ext cx="2019300" cy="216217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458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Midterm Exam 중간 시험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</dc:title>
  <dc:creator>ES Lee</dc:creator>
  <cp:lastModifiedBy>YUHAN</cp:lastModifiedBy>
  <cp:revision>21</cp:revision>
  <dcterms:created xsi:type="dcterms:W3CDTF">2023-10-24T01:45:37Z</dcterms:created>
  <dcterms:modified xsi:type="dcterms:W3CDTF">2023-11-21T02:42:44Z</dcterms:modified>
</cp:coreProperties>
</file>