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9" r:id="rId2"/>
    <p:sldId id="536" r:id="rId3"/>
    <p:sldId id="540" r:id="rId4"/>
    <p:sldId id="543" r:id="rId5"/>
    <p:sldId id="558" r:id="rId6"/>
    <p:sldId id="541" r:id="rId7"/>
    <p:sldId id="562" r:id="rId8"/>
    <p:sldId id="537" r:id="rId9"/>
    <p:sldId id="551" r:id="rId10"/>
    <p:sldId id="550" r:id="rId11"/>
    <p:sldId id="559" r:id="rId12"/>
    <p:sldId id="552" r:id="rId13"/>
    <p:sldId id="519" r:id="rId14"/>
    <p:sldId id="525" r:id="rId15"/>
    <p:sldId id="512" r:id="rId16"/>
    <p:sldId id="565" r:id="rId17"/>
    <p:sldId id="563" r:id="rId18"/>
    <p:sldId id="564" r:id="rId19"/>
    <p:sldId id="568" r:id="rId20"/>
    <p:sldId id="566" r:id="rId21"/>
    <p:sldId id="569" r:id="rId2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D68461-66D2-4376-9370-1751C7D9444A}">
          <p14:sldIdLst>
            <p14:sldId id="429"/>
            <p14:sldId id="536"/>
            <p14:sldId id="540"/>
            <p14:sldId id="543"/>
            <p14:sldId id="558"/>
            <p14:sldId id="541"/>
            <p14:sldId id="562"/>
            <p14:sldId id="537"/>
            <p14:sldId id="551"/>
            <p14:sldId id="550"/>
            <p14:sldId id="559"/>
            <p14:sldId id="552"/>
            <p14:sldId id="519"/>
            <p14:sldId id="525"/>
            <p14:sldId id="512"/>
            <p14:sldId id="565"/>
            <p14:sldId id="563"/>
            <p14:sldId id="564"/>
            <p14:sldId id="568"/>
            <p14:sldId id="566"/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B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55972" autoAdjust="0"/>
  </p:normalViewPr>
  <p:slideViewPr>
    <p:cSldViewPr snapToGrid="0">
      <p:cViewPr varScale="1">
        <p:scale>
          <a:sx n="64" d="100"/>
          <a:sy n="64" d="100"/>
        </p:scale>
        <p:origin x="2712" y="12"/>
      </p:cViewPr>
      <p:guideLst/>
    </p:cSldViewPr>
  </p:slideViewPr>
  <p:notesTextViewPr>
    <p:cViewPr>
      <p:scale>
        <a:sx n="1" d="1"/>
        <a:sy n="1" d="1"/>
      </p:scale>
      <p:origin x="0" y="-7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4A51DD53-352E-4964-9738-1F364AAAEFE3}"/>
    <pc:docChg chg="undo custSel addSld delSld modSld sldOrd">
      <pc:chgData name="은석 이" userId="af18d81f-601b-4b8c-ae0d-605950137b83" providerId="ADAL" clId="{4A51DD53-352E-4964-9738-1F364AAAEFE3}" dt="2021-08-30T17:12:11.005" v="69"/>
      <pc:docMkLst>
        <pc:docMk/>
      </pc:docMkLst>
      <pc:sldChg chg="modSp mod">
        <pc:chgData name="은석 이" userId="af18d81f-601b-4b8c-ae0d-605950137b83" providerId="ADAL" clId="{4A51DD53-352E-4964-9738-1F364AAAEFE3}" dt="2021-08-30T17:07:35.072" v="45" actId="20577"/>
        <pc:sldMkLst>
          <pc:docMk/>
          <pc:sldMk cId="300797553" sldId="256"/>
        </pc:sldMkLst>
        <pc:spChg chg="mod">
          <ac:chgData name="은석 이" userId="af18d81f-601b-4b8c-ae0d-605950137b83" providerId="ADAL" clId="{4A51DD53-352E-4964-9738-1F364AAAEFE3}" dt="2021-08-30T17:07:35.072" v="45" actId="20577"/>
          <ac:spMkLst>
            <pc:docMk/>
            <pc:sldMk cId="300797553" sldId="256"/>
            <ac:spMk id="25" creationId="{00000000-0000-0000-0000-000000000000}"/>
          </ac:spMkLst>
        </pc:spChg>
        <pc:spChg chg="mod">
          <ac:chgData name="은석 이" userId="af18d81f-601b-4b8c-ae0d-605950137b83" providerId="ADAL" clId="{4A51DD53-352E-4964-9738-1F364AAAEFE3}" dt="2021-08-30T17:07:26.550" v="26"/>
          <ac:spMkLst>
            <pc:docMk/>
            <pc:sldMk cId="300797553" sldId="256"/>
            <ac:spMk id="26" creationId="{00000000-0000-0000-0000-000000000000}"/>
          </ac:spMkLst>
        </pc:spChg>
      </pc:sldChg>
      <pc:sldChg chg="addSp delSp modSp mod ord">
        <pc:chgData name="은석 이" userId="af18d81f-601b-4b8c-ae0d-605950137b83" providerId="ADAL" clId="{4A51DD53-352E-4964-9738-1F364AAAEFE3}" dt="2021-08-30T17:11:49.710" v="65"/>
        <pc:sldMkLst>
          <pc:docMk/>
          <pc:sldMk cId="959294775" sldId="258"/>
        </pc:sldMkLst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3" creationId="{00000000-0000-0000-0000-000000000000}"/>
          </ac:spMkLst>
        </pc:spChg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7" creationId="{00000000-0000-0000-0000-000000000000}"/>
          </ac:spMkLst>
        </pc:spChg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8" creationId="{00000000-0000-0000-0000-000000000000}"/>
          </ac:spMkLst>
        </pc:spChg>
        <pc:spChg chg="del">
          <ac:chgData name="은석 이" userId="af18d81f-601b-4b8c-ae0d-605950137b83" providerId="ADAL" clId="{4A51DD53-352E-4964-9738-1F364AAAEFE3}" dt="2021-08-30T17:07:03.321" v="0" actId="478"/>
          <ac:spMkLst>
            <pc:docMk/>
            <pc:sldMk cId="959294775" sldId="258"/>
            <ac:spMk id="11" creationId="{00000000-0000-0000-0000-000000000000}"/>
          </ac:spMkLst>
        </pc:spChg>
        <pc:picChg chg="add mod">
          <ac:chgData name="은석 이" userId="af18d81f-601b-4b8c-ae0d-605950137b83" providerId="ADAL" clId="{4A51DD53-352E-4964-9738-1F364AAAEFE3}" dt="2021-08-30T17:07:46.896" v="48" actId="1076"/>
          <ac:picMkLst>
            <pc:docMk/>
            <pc:sldMk cId="959294775" sldId="258"/>
            <ac:picMk id="10" creationId="{55777836-F1B2-44D1-80A4-7580E88DC88B}"/>
          </ac:picMkLst>
        </pc:picChg>
        <pc:picChg chg="del">
          <ac:chgData name="은석 이" userId="af18d81f-601b-4b8c-ae0d-605950137b83" providerId="ADAL" clId="{4A51DD53-352E-4964-9738-1F364AAAEFE3}" dt="2021-08-30T17:07:03.321" v="0" actId="478"/>
          <ac:picMkLst>
            <pc:docMk/>
            <pc:sldMk cId="959294775" sldId="258"/>
            <ac:picMk id="10241" creationId="{00000000-0000-0000-0000-000000000000}"/>
          </ac:picMkLst>
        </pc:picChg>
      </pc:sldChg>
      <pc:sldChg chg="add del">
        <pc:chgData name="은석 이" userId="af18d81f-601b-4b8c-ae0d-605950137b83" providerId="ADAL" clId="{4A51DD53-352E-4964-9738-1F364AAAEFE3}" dt="2021-08-30T17:11:14.414" v="58" actId="47"/>
        <pc:sldMkLst>
          <pc:docMk/>
          <pc:sldMk cId="4207087445" sldId="271"/>
        </pc:sldMkLst>
      </pc:sldChg>
      <pc:sldChg chg="modSp add mod">
        <pc:chgData name="은석 이" userId="af18d81f-601b-4b8c-ae0d-605950137b83" providerId="ADAL" clId="{4A51DD53-352E-4964-9738-1F364AAAEFE3}" dt="2021-08-30T17:10:45.929" v="50" actId="27636"/>
        <pc:sldMkLst>
          <pc:docMk/>
          <pc:sldMk cId="998523982" sldId="365"/>
        </pc:sldMkLst>
        <pc:spChg chg="mod">
          <ac:chgData name="은석 이" userId="af18d81f-601b-4b8c-ae0d-605950137b83" providerId="ADAL" clId="{4A51DD53-352E-4964-9738-1F364AAAEFE3}" dt="2021-08-30T17:10:45.929" v="50" actId="27636"/>
          <ac:spMkLst>
            <pc:docMk/>
            <pc:sldMk cId="998523982" sldId="365"/>
            <ac:spMk id="6" creationId="{00000000-0000-0000-0000-000000000000}"/>
          </ac:spMkLst>
        </pc:spChg>
      </pc:sldChg>
      <pc:sldChg chg="modSp add del mod">
        <pc:chgData name="은석 이" userId="af18d81f-601b-4b8c-ae0d-605950137b83" providerId="ADAL" clId="{4A51DD53-352E-4964-9738-1F364AAAEFE3}" dt="2021-08-30T17:11:06.021" v="56"/>
        <pc:sldMkLst>
          <pc:docMk/>
          <pc:sldMk cId="3167418942" sldId="366"/>
        </pc:sldMkLst>
        <pc:spChg chg="mod">
          <ac:chgData name="은석 이" userId="af18d81f-601b-4b8c-ae0d-605950137b83" providerId="ADAL" clId="{4A51DD53-352E-4964-9738-1F364AAAEFE3}" dt="2021-08-30T17:11:06.021" v="56"/>
          <ac:spMkLst>
            <pc:docMk/>
            <pc:sldMk cId="3167418942" sldId="366"/>
            <ac:spMk id="6" creationId="{00000000-0000-0000-0000-000000000000}"/>
          </ac:spMkLst>
        </pc:spChg>
      </pc:sldChg>
      <pc:sldChg chg="add">
        <pc:chgData name="은석 이" userId="af18d81f-601b-4b8c-ae0d-605950137b83" providerId="ADAL" clId="{4A51DD53-352E-4964-9738-1F364AAAEFE3}" dt="2021-08-30T17:11:12.397" v="57"/>
        <pc:sldMkLst>
          <pc:docMk/>
          <pc:sldMk cId="541082259" sldId="386"/>
        </pc:sldMkLst>
      </pc:sldChg>
      <pc:sldChg chg="delSp add mod">
        <pc:chgData name="은석 이" userId="af18d81f-601b-4b8c-ae0d-605950137b83" providerId="ADAL" clId="{4A51DD53-352E-4964-9738-1F364AAAEFE3}" dt="2021-08-30T17:12:09.373" v="68" actId="21"/>
        <pc:sldMkLst>
          <pc:docMk/>
          <pc:sldMk cId="2719485351" sldId="387"/>
        </pc:sldMkLst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6" creationId="{C6DC5905-1D08-41B3-9F50-77F45A020FE7}"/>
          </ac:picMkLst>
        </pc:picChg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8" creationId="{11841A3A-87B7-4BE8-8568-302ACAA107AA}"/>
          </ac:picMkLst>
        </pc:picChg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10" creationId="{76656140-7675-4828-A541-1C65979526A7}"/>
          </ac:picMkLst>
        </pc:picChg>
        <pc:picChg chg="del">
          <ac:chgData name="은석 이" userId="af18d81f-601b-4b8c-ae0d-605950137b83" providerId="ADAL" clId="{4A51DD53-352E-4964-9738-1F364AAAEFE3}" dt="2021-08-30T17:12:09.373" v="68" actId="21"/>
          <ac:picMkLst>
            <pc:docMk/>
            <pc:sldMk cId="2719485351" sldId="387"/>
            <ac:picMk id="12" creationId="{C06950B8-CB24-4DA9-9CF2-91E2E9248B41}"/>
          </ac:picMkLst>
        </pc:picChg>
      </pc:sldChg>
      <pc:sldChg chg="addSp delSp modSp add mod">
        <pc:chgData name="은석 이" userId="af18d81f-601b-4b8c-ae0d-605950137b83" providerId="ADAL" clId="{4A51DD53-352E-4964-9738-1F364AAAEFE3}" dt="2021-08-30T17:12:11.005" v="69"/>
        <pc:sldMkLst>
          <pc:docMk/>
          <pc:sldMk cId="2543709484" sldId="388"/>
        </pc:sldMkLst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7" creationId="{3D914FB7-EE8B-4DD4-A0E5-28AB85EA2ACF}"/>
          </ac:picMkLst>
        </pc:picChg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8" creationId="{372926D5-A442-455A-8BED-C046129D2182}"/>
          </ac:picMkLst>
        </pc:picChg>
        <pc:picChg chg="del">
          <ac:chgData name="은석 이" userId="af18d81f-601b-4b8c-ae0d-605950137b83" providerId="ADAL" clId="{4A51DD53-352E-4964-9738-1F364AAAEFE3}" dt="2021-08-30T17:12:02.250" v="67" actId="478"/>
          <ac:picMkLst>
            <pc:docMk/>
            <pc:sldMk cId="2543709484" sldId="388"/>
            <ac:picMk id="10" creationId="{55777836-F1B2-44D1-80A4-7580E88DC88B}"/>
          </ac:picMkLst>
        </pc:picChg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11" creationId="{7F74A66A-2181-416A-8D06-A509704290AA}"/>
          </ac:picMkLst>
        </pc:picChg>
        <pc:picChg chg="add mod">
          <ac:chgData name="은석 이" userId="af18d81f-601b-4b8c-ae0d-605950137b83" providerId="ADAL" clId="{4A51DD53-352E-4964-9738-1F364AAAEFE3}" dt="2021-08-30T17:12:11.005" v="69"/>
          <ac:picMkLst>
            <pc:docMk/>
            <pc:sldMk cId="2543709484" sldId="388"/>
            <ac:picMk id="12" creationId="{9BF1E045-942B-4AC1-B800-9B42B6760F2F}"/>
          </ac:picMkLst>
        </pc:picChg>
      </pc:sldChg>
    </pc:docChg>
  </pc:docChgLst>
  <pc:docChgLst>
    <pc:chgData name="은석 이" userId="af18d81f-601b-4b8c-ae0d-605950137b83" providerId="ADAL" clId="{FEA48385-A377-4C0B-A18B-C3A6082214F6}"/>
    <pc:docChg chg="undo custSel addSld delSld modSld modSection">
      <pc:chgData name="은석 이" userId="af18d81f-601b-4b8c-ae0d-605950137b83" providerId="ADAL" clId="{FEA48385-A377-4C0B-A18B-C3A6082214F6}" dt="2022-03-15T22:55:54.903" v="120"/>
      <pc:docMkLst>
        <pc:docMk/>
      </pc:docMkLst>
      <pc:sldChg chg="del">
        <pc:chgData name="은석 이" userId="af18d81f-601b-4b8c-ae0d-605950137b83" providerId="ADAL" clId="{FEA48385-A377-4C0B-A18B-C3A6082214F6}" dt="2022-03-15T21:59:16.148" v="0" actId="47"/>
        <pc:sldMkLst>
          <pc:docMk/>
          <pc:sldMk cId="300797553" sldId="256"/>
        </pc:sldMkLst>
      </pc:sldChg>
      <pc:sldChg chg="modSp mod">
        <pc:chgData name="은석 이" userId="af18d81f-601b-4b8c-ae0d-605950137b83" providerId="ADAL" clId="{FEA48385-A377-4C0B-A18B-C3A6082214F6}" dt="2022-03-15T22:00:44.907" v="52" actId="20577"/>
        <pc:sldMkLst>
          <pc:docMk/>
          <pc:sldMk cId="541082259" sldId="386"/>
        </pc:sldMkLst>
        <pc:spChg chg="mod">
          <ac:chgData name="은석 이" userId="af18d81f-601b-4b8c-ae0d-605950137b83" providerId="ADAL" clId="{FEA48385-A377-4C0B-A18B-C3A6082214F6}" dt="2022-03-15T22:00:44.907" v="52" actId="20577"/>
          <ac:spMkLst>
            <pc:docMk/>
            <pc:sldMk cId="541082259" sldId="386"/>
            <ac:spMk id="2" creationId="{00000000-0000-0000-0000-000000000000}"/>
          </ac:spMkLst>
        </pc:spChg>
      </pc:sldChg>
      <pc:sldChg chg="modSp mod">
        <pc:chgData name="은석 이" userId="af18d81f-601b-4b8c-ae0d-605950137b83" providerId="ADAL" clId="{FEA48385-A377-4C0B-A18B-C3A6082214F6}" dt="2022-03-15T22:34:42.711" v="53" actId="1076"/>
        <pc:sldMkLst>
          <pc:docMk/>
          <pc:sldMk cId="3575296601" sldId="406"/>
        </pc:sldMkLst>
        <pc:picChg chg="mod">
          <ac:chgData name="은석 이" userId="af18d81f-601b-4b8c-ae0d-605950137b83" providerId="ADAL" clId="{FEA48385-A377-4C0B-A18B-C3A6082214F6}" dt="2022-03-15T22:34:42.711" v="53" actId="1076"/>
          <ac:picMkLst>
            <pc:docMk/>
            <pc:sldMk cId="3575296601" sldId="406"/>
            <ac:picMk id="5" creationId="{13896872-B270-40CE-9D59-403A2CB89F82}"/>
          </ac:picMkLst>
        </pc:picChg>
      </pc:sldChg>
      <pc:sldChg chg="modSp mod">
        <pc:chgData name="은석 이" userId="af18d81f-601b-4b8c-ae0d-605950137b83" providerId="ADAL" clId="{FEA48385-A377-4C0B-A18B-C3A6082214F6}" dt="2022-03-15T22:42:16.078" v="54" actId="1076"/>
        <pc:sldMkLst>
          <pc:docMk/>
          <pc:sldMk cId="4036689438" sldId="505"/>
        </pc:sldMkLst>
        <pc:picChg chg="mod">
          <ac:chgData name="은석 이" userId="af18d81f-601b-4b8c-ae0d-605950137b83" providerId="ADAL" clId="{FEA48385-A377-4C0B-A18B-C3A6082214F6}" dt="2022-03-15T22:42:16.078" v="54" actId="1076"/>
          <ac:picMkLst>
            <pc:docMk/>
            <pc:sldMk cId="4036689438" sldId="505"/>
            <ac:picMk id="8" creationId="{4221EDE0-32EC-4BE1-AB93-A348E5F5FB58}"/>
          </ac:picMkLst>
        </pc:picChg>
      </pc:sldChg>
      <pc:sldChg chg="new">
        <pc:chgData name="은석 이" userId="af18d81f-601b-4b8c-ae0d-605950137b83" providerId="ADAL" clId="{FEA48385-A377-4C0B-A18B-C3A6082214F6}" dt="2022-03-15T22:49:51.558" v="55" actId="680"/>
        <pc:sldMkLst>
          <pc:docMk/>
          <pc:sldMk cId="3094768393" sldId="507"/>
        </pc:sldMkLst>
      </pc:sldChg>
      <pc:sldChg chg="modSp add mod">
        <pc:chgData name="은석 이" userId="af18d81f-601b-4b8c-ae0d-605950137b83" providerId="ADAL" clId="{FEA48385-A377-4C0B-A18B-C3A6082214F6}" dt="2022-03-15T22:55:54.903" v="120"/>
        <pc:sldMkLst>
          <pc:docMk/>
          <pc:sldMk cId="3298864899" sldId="508"/>
        </pc:sldMkLst>
        <pc:spChg chg="mod">
          <ac:chgData name="은석 이" userId="af18d81f-601b-4b8c-ae0d-605950137b83" providerId="ADAL" clId="{FEA48385-A377-4C0B-A18B-C3A6082214F6}" dt="2022-03-15T22:55:54.903" v="120"/>
          <ac:spMkLst>
            <pc:docMk/>
            <pc:sldMk cId="3298864899" sldId="508"/>
            <ac:spMk id="2" creationId="{00000000-0000-0000-0000-000000000000}"/>
          </ac:spMkLst>
        </pc:spChg>
      </pc:sldChg>
    </pc:docChg>
  </pc:docChgLst>
  <pc:docChgLst>
    <pc:chgData name="은석 이" userId="af18d81f-601b-4b8c-ae0d-605950137b83" providerId="ADAL" clId="{62FFFFA0-E1AB-4707-A77A-E771DF2F9784}"/>
    <pc:docChg chg="undo custSel addSld delSld modSld sldOrd">
      <pc:chgData name="은석 이" userId="af18d81f-601b-4b8c-ae0d-605950137b83" providerId="ADAL" clId="{62FFFFA0-E1AB-4707-A77A-E771DF2F9784}" dt="2021-09-21T01:24:07.143" v="957"/>
      <pc:docMkLst>
        <pc:docMk/>
      </pc:docMkLst>
      <pc:sldChg chg="modSp mod">
        <pc:chgData name="은석 이" userId="af18d81f-601b-4b8c-ae0d-605950137b83" providerId="ADAL" clId="{62FFFFA0-E1AB-4707-A77A-E771DF2F9784}" dt="2021-09-20T22:52:45.531" v="154" actId="6549"/>
        <pc:sldMkLst>
          <pc:docMk/>
          <pc:sldMk cId="541082259" sldId="386"/>
        </pc:sldMkLst>
        <pc:spChg chg="mod">
          <ac:chgData name="은석 이" userId="af18d81f-601b-4b8c-ae0d-605950137b83" providerId="ADAL" clId="{62FFFFA0-E1AB-4707-A77A-E771DF2F9784}" dt="2021-09-20T22:52:45.531" v="154" actId="6549"/>
          <ac:spMkLst>
            <pc:docMk/>
            <pc:sldMk cId="541082259" sldId="386"/>
            <ac:spMk id="2" creationId="{00000000-0000-0000-0000-000000000000}"/>
          </ac:spMkLst>
        </pc:spChg>
      </pc:sldChg>
      <pc:sldChg chg="ord">
        <pc:chgData name="은석 이" userId="af18d81f-601b-4b8c-ae0d-605950137b83" providerId="ADAL" clId="{62FFFFA0-E1AB-4707-A77A-E771DF2F9784}" dt="2021-09-21T00:32:05.798" v="877"/>
        <pc:sldMkLst>
          <pc:docMk/>
          <pc:sldMk cId="823295328" sldId="399"/>
        </pc:sldMkLst>
      </pc:sldChg>
      <pc:sldChg chg="addSp delSp modSp mod">
        <pc:chgData name="은석 이" userId="af18d81f-601b-4b8c-ae0d-605950137b83" providerId="ADAL" clId="{62FFFFA0-E1AB-4707-A77A-E771DF2F9784}" dt="2021-09-20T23:43:34.385" v="253" actId="20577"/>
        <pc:sldMkLst>
          <pc:docMk/>
          <pc:sldMk cId="2990315216" sldId="400"/>
        </pc:sldMkLst>
        <pc:spChg chg="mod">
          <ac:chgData name="은석 이" userId="af18d81f-601b-4b8c-ae0d-605950137b83" providerId="ADAL" clId="{62FFFFA0-E1AB-4707-A77A-E771DF2F9784}" dt="2021-09-20T23:43:34.385" v="253" actId="20577"/>
          <ac:spMkLst>
            <pc:docMk/>
            <pc:sldMk cId="2990315216" sldId="400"/>
            <ac:spMk id="2" creationId="{714B1DAA-BBB2-488B-B7C0-8F0E0804D6BE}"/>
          </ac:spMkLst>
        </pc:spChg>
        <pc:spChg chg="del">
          <ac:chgData name="은석 이" userId="af18d81f-601b-4b8c-ae0d-605950137b83" providerId="ADAL" clId="{62FFFFA0-E1AB-4707-A77A-E771DF2F9784}" dt="2021-09-20T22:44:27.658" v="35" actId="478"/>
          <ac:spMkLst>
            <pc:docMk/>
            <pc:sldMk cId="2990315216" sldId="400"/>
            <ac:spMk id="3" creationId="{C82861D0-AF8F-45C1-9268-EFC533C6D981}"/>
          </ac:spMkLst>
        </pc:spChg>
        <pc:picChg chg="add mod">
          <ac:chgData name="은석 이" userId="af18d81f-601b-4b8c-ae0d-605950137b83" providerId="ADAL" clId="{62FFFFA0-E1AB-4707-A77A-E771DF2F9784}" dt="2021-09-20T23:32:10.837" v="156" actId="14100"/>
          <ac:picMkLst>
            <pc:docMk/>
            <pc:sldMk cId="2990315216" sldId="400"/>
            <ac:picMk id="5" creationId="{D72AD9CB-9C71-44B4-A4CE-CC2473B33F6C}"/>
          </ac:picMkLst>
        </pc:picChg>
        <pc:picChg chg="add del">
          <ac:chgData name="은석 이" userId="af18d81f-601b-4b8c-ae0d-605950137b83" providerId="ADAL" clId="{62FFFFA0-E1AB-4707-A77A-E771DF2F9784}" dt="2021-09-20T22:45:04.608" v="38" actId="478"/>
          <ac:picMkLst>
            <pc:docMk/>
            <pc:sldMk cId="2990315216" sldId="400"/>
            <ac:picMk id="7" creationId="{9677B3D9-C164-4518-9CCF-EC42A5C44E69}"/>
          </ac:picMkLst>
        </pc:picChg>
      </pc:sldChg>
      <pc:sldChg chg="addSp delSp modSp add mod">
        <pc:chgData name="은석 이" userId="af18d81f-601b-4b8c-ae0d-605950137b83" providerId="ADAL" clId="{62FFFFA0-E1AB-4707-A77A-E771DF2F9784}" dt="2021-09-20T23:49:01.703" v="638"/>
        <pc:sldMkLst>
          <pc:docMk/>
          <pc:sldMk cId="174557256" sldId="414"/>
        </pc:sldMkLst>
        <pc:spChg chg="mod">
          <ac:chgData name="은석 이" userId="af18d81f-601b-4b8c-ae0d-605950137b83" providerId="ADAL" clId="{62FFFFA0-E1AB-4707-A77A-E771DF2F9784}" dt="2021-09-20T23:43:41.058" v="264" actId="20577"/>
          <ac:spMkLst>
            <pc:docMk/>
            <pc:sldMk cId="174557256" sldId="414"/>
            <ac:spMk id="2" creationId="{714B1DAA-BBB2-488B-B7C0-8F0E0804D6BE}"/>
          </ac:spMkLst>
        </pc:spChg>
        <pc:spChg chg="del">
          <ac:chgData name="은석 이" userId="af18d81f-601b-4b8c-ae0d-605950137b83" providerId="ADAL" clId="{62FFFFA0-E1AB-4707-A77A-E771DF2F9784}" dt="2021-09-20T22:47:19.950" v="43" actId="478"/>
          <ac:spMkLst>
            <pc:docMk/>
            <pc:sldMk cId="174557256" sldId="414"/>
            <ac:spMk id="3" creationId="{C82861D0-AF8F-45C1-9268-EFC533C6D981}"/>
          </ac:spMkLst>
        </pc:spChg>
        <pc:spChg chg="add mod">
          <ac:chgData name="은석 이" userId="af18d81f-601b-4b8c-ae0d-605950137b83" providerId="ADAL" clId="{62FFFFA0-E1AB-4707-A77A-E771DF2F9784}" dt="2021-09-20T23:49:01.703" v="638"/>
          <ac:spMkLst>
            <pc:docMk/>
            <pc:sldMk cId="174557256" sldId="414"/>
            <ac:spMk id="6" creationId="{8E3F1F38-78A0-47DE-A58B-F8243FCD4E96}"/>
          </ac:spMkLst>
        </pc:spChg>
        <pc:picChg chg="add del mod">
          <ac:chgData name="은석 이" userId="af18d81f-601b-4b8c-ae0d-605950137b83" providerId="ADAL" clId="{62FFFFA0-E1AB-4707-A77A-E771DF2F9784}" dt="2021-09-20T23:48:36.573" v="571" actId="478"/>
          <ac:picMkLst>
            <pc:docMk/>
            <pc:sldMk cId="174557256" sldId="414"/>
            <ac:picMk id="5" creationId="{ABB85291-255F-4813-AE50-45E55C4C307A}"/>
          </ac:picMkLst>
        </pc:picChg>
      </pc:sldChg>
      <pc:sldChg chg="addSp delSp modSp add mod ord">
        <pc:chgData name="은석 이" userId="af18d81f-601b-4b8c-ae0d-605950137b83" providerId="ADAL" clId="{62FFFFA0-E1AB-4707-A77A-E771DF2F9784}" dt="2021-09-20T23:43:51.570" v="268"/>
        <pc:sldMkLst>
          <pc:docMk/>
          <pc:sldMk cId="3666624566" sldId="415"/>
        </pc:sldMkLst>
        <pc:spChg chg="mod">
          <ac:chgData name="은석 이" userId="af18d81f-601b-4b8c-ae0d-605950137b83" providerId="ADAL" clId="{62FFFFA0-E1AB-4707-A77A-E771DF2F9784}" dt="2021-09-20T23:43:51.570" v="268"/>
          <ac:spMkLst>
            <pc:docMk/>
            <pc:sldMk cId="3666624566" sldId="415"/>
            <ac:spMk id="2" creationId="{714B1DAA-BBB2-488B-B7C0-8F0E0804D6BE}"/>
          </ac:spMkLst>
        </pc:spChg>
        <pc:spChg chg="del">
          <ac:chgData name="은석 이" userId="af18d81f-601b-4b8c-ae0d-605950137b83" providerId="ADAL" clId="{62FFFFA0-E1AB-4707-A77A-E771DF2F9784}" dt="2021-09-20T22:50:26.804" v="73" actId="22"/>
          <ac:spMkLst>
            <pc:docMk/>
            <pc:sldMk cId="3666624566" sldId="415"/>
            <ac:spMk id="3" creationId="{C82861D0-AF8F-45C1-9268-EFC533C6D981}"/>
          </ac:spMkLst>
        </pc:spChg>
        <pc:spChg chg="add del mod">
          <ac:chgData name="은석 이" userId="af18d81f-601b-4b8c-ae0d-605950137b83" providerId="ADAL" clId="{62FFFFA0-E1AB-4707-A77A-E771DF2F9784}" dt="2021-09-20T22:52:18.084" v="121" actId="478"/>
          <ac:spMkLst>
            <pc:docMk/>
            <pc:sldMk cId="3666624566" sldId="415"/>
            <ac:spMk id="11" creationId="{051D913A-2B36-4D80-8C04-6AC795DB958B}"/>
          </ac:spMkLst>
        </pc:spChg>
        <pc:picChg chg="add del mod ord">
          <ac:chgData name="은석 이" userId="af18d81f-601b-4b8c-ae0d-605950137b83" providerId="ADAL" clId="{62FFFFA0-E1AB-4707-A77A-E771DF2F9784}" dt="2021-09-20T22:52:15.807" v="120" actId="478"/>
          <ac:picMkLst>
            <pc:docMk/>
            <pc:sldMk cId="3666624566" sldId="415"/>
            <ac:picMk id="5" creationId="{D519F400-0E7E-4841-971C-A9B2A424ABD8}"/>
          </ac:picMkLst>
        </pc:picChg>
        <pc:picChg chg="add del">
          <ac:chgData name="은석 이" userId="af18d81f-601b-4b8c-ae0d-605950137b83" providerId="ADAL" clId="{62FFFFA0-E1AB-4707-A77A-E771DF2F9784}" dt="2021-09-20T22:50:58.746" v="101" actId="22"/>
          <ac:picMkLst>
            <pc:docMk/>
            <pc:sldMk cId="3666624566" sldId="415"/>
            <ac:picMk id="7" creationId="{D6DE59A3-7C7D-4FA6-817F-D8366EBAC1EB}"/>
          </ac:picMkLst>
        </pc:picChg>
        <pc:picChg chg="add mod">
          <ac:chgData name="은석 이" userId="af18d81f-601b-4b8c-ae0d-605950137b83" providerId="ADAL" clId="{62FFFFA0-E1AB-4707-A77A-E771DF2F9784}" dt="2021-09-20T22:52:21.523" v="123" actId="14100"/>
          <ac:picMkLst>
            <pc:docMk/>
            <pc:sldMk cId="3666624566" sldId="415"/>
            <ac:picMk id="9" creationId="{0AA92349-4E46-4290-915C-7BA8CC09E676}"/>
          </ac:picMkLst>
        </pc:picChg>
      </pc:sldChg>
      <pc:sldChg chg="delSp modSp add mod">
        <pc:chgData name="은석 이" userId="af18d81f-601b-4b8c-ae0d-605950137b83" providerId="ADAL" clId="{62FFFFA0-E1AB-4707-A77A-E771DF2F9784}" dt="2021-09-20T23:43:23.460" v="248"/>
        <pc:sldMkLst>
          <pc:docMk/>
          <pc:sldMk cId="4183988303" sldId="416"/>
        </pc:sldMkLst>
        <pc:spChg chg="mod">
          <ac:chgData name="은석 이" userId="af18d81f-601b-4b8c-ae0d-605950137b83" providerId="ADAL" clId="{62FFFFA0-E1AB-4707-A77A-E771DF2F9784}" dt="2021-09-20T23:43:23.460" v="248"/>
          <ac:spMkLst>
            <pc:docMk/>
            <pc:sldMk cId="4183988303" sldId="416"/>
            <ac:spMk id="2" creationId="{714B1DAA-BBB2-488B-B7C0-8F0E0804D6BE}"/>
          </ac:spMkLst>
        </pc:spChg>
        <pc:picChg chg="del">
          <ac:chgData name="은석 이" userId="af18d81f-601b-4b8c-ae0d-605950137b83" providerId="ADAL" clId="{62FFFFA0-E1AB-4707-A77A-E771DF2F9784}" dt="2021-09-20T22:45:09.392" v="39" actId="478"/>
          <ac:picMkLst>
            <pc:docMk/>
            <pc:sldMk cId="4183988303" sldId="416"/>
            <ac:picMk id="5" creationId="{D72AD9CB-9C71-44B4-A4CE-CC2473B33F6C}"/>
          </ac:picMkLst>
        </pc:picChg>
        <pc:picChg chg="mod">
          <ac:chgData name="은석 이" userId="af18d81f-601b-4b8c-ae0d-605950137b83" providerId="ADAL" clId="{62FFFFA0-E1AB-4707-A77A-E771DF2F9784}" dt="2021-09-20T22:45:14.698" v="42" actId="1076"/>
          <ac:picMkLst>
            <pc:docMk/>
            <pc:sldMk cId="4183988303" sldId="416"/>
            <ac:picMk id="7" creationId="{9677B3D9-C164-4518-9CCF-EC42A5C44E69}"/>
          </ac:picMkLst>
        </pc:picChg>
      </pc:sldChg>
      <pc:sldChg chg="addSp delSp modSp add mod">
        <pc:chgData name="은석 이" userId="af18d81f-601b-4b8c-ae0d-605950137b83" providerId="ADAL" clId="{62FFFFA0-E1AB-4707-A77A-E771DF2F9784}" dt="2021-09-20T23:43:25.419" v="249"/>
        <pc:sldMkLst>
          <pc:docMk/>
          <pc:sldMk cId="598796349" sldId="417"/>
        </pc:sldMkLst>
        <pc:spChg chg="mod">
          <ac:chgData name="은석 이" userId="af18d81f-601b-4b8c-ae0d-605950137b83" providerId="ADAL" clId="{62FFFFA0-E1AB-4707-A77A-E771DF2F9784}" dt="2021-09-20T23:43:25.419" v="249"/>
          <ac:spMkLst>
            <pc:docMk/>
            <pc:sldMk cId="598796349" sldId="417"/>
            <ac:spMk id="2" creationId="{714B1DAA-BBB2-488B-B7C0-8F0E0804D6BE}"/>
          </ac:spMkLst>
        </pc:spChg>
        <pc:picChg chg="add del mod">
          <ac:chgData name="은석 이" userId="af18d81f-601b-4b8c-ae0d-605950137b83" providerId="ADAL" clId="{62FFFFA0-E1AB-4707-A77A-E771DF2F9784}" dt="2021-09-20T22:51:39.227" v="114" actId="478"/>
          <ac:picMkLst>
            <pc:docMk/>
            <pc:sldMk cId="598796349" sldId="417"/>
            <ac:picMk id="4" creationId="{5FBFD229-EA52-4856-B07B-077015FDB728}"/>
          </ac:picMkLst>
        </pc:picChg>
        <pc:picChg chg="add mod">
          <ac:chgData name="은석 이" userId="af18d81f-601b-4b8c-ae0d-605950137b83" providerId="ADAL" clId="{62FFFFA0-E1AB-4707-A77A-E771DF2F9784}" dt="2021-09-20T22:51:26.027" v="108" actId="14100"/>
          <ac:picMkLst>
            <pc:docMk/>
            <pc:sldMk cId="598796349" sldId="417"/>
            <ac:picMk id="6" creationId="{0BF41511-182C-4044-A3AA-3A1D1F2D113F}"/>
          </ac:picMkLst>
        </pc:picChg>
        <pc:picChg chg="del">
          <ac:chgData name="은석 이" userId="af18d81f-601b-4b8c-ae0d-605950137b83" providerId="ADAL" clId="{62FFFFA0-E1AB-4707-A77A-E771DF2F9784}" dt="2021-09-20T22:51:02.091" v="103" actId="478"/>
          <ac:picMkLst>
            <pc:docMk/>
            <pc:sldMk cId="598796349" sldId="417"/>
            <ac:picMk id="7" creationId="{9677B3D9-C164-4518-9CCF-EC42A5C44E69}"/>
          </ac:picMkLst>
        </pc:picChg>
      </pc:sldChg>
      <pc:sldChg chg="modSp add mod">
        <pc:chgData name="은석 이" userId="af18d81f-601b-4b8c-ae0d-605950137b83" providerId="ADAL" clId="{62FFFFA0-E1AB-4707-A77A-E771DF2F9784}" dt="2021-09-20T23:43:27.987" v="250"/>
        <pc:sldMkLst>
          <pc:docMk/>
          <pc:sldMk cId="2187838760" sldId="418"/>
        </pc:sldMkLst>
        <pc:spChg chg="mod">
          <ac:chgData name="은석 이" userId="af18d81f-601b-4b8c-ae0d-605950137b83" providerId="ADAL" clId="{62FFFFA0-E1AB-4707-A77A-E771DF2F9784}" dt="2021-09-20T23:43:27.987" v="250"/>
          <ac:spMkLst>
            <pc:docMk/>
            <pc:sldMk cId="2187838760" sldId="418"/>
            <ac:spMk id="2" creationId="{714B1DAA-BBB2-488B-B7C0-8F0E0804D6BE}"/>
          </ac:spMkLst>
        </pc:spChg>
        <pc:picChg chg="mod ord">
          <ac:chgData name="은석 이" userId="af18d81f-601b-4b8c-ae0d-605950137b83" providerId="ADAL" clId="{62FFFFA0-E1AB-4707-A77A-E771DF2F9784}" dt="2021-09-20T22:51:36.835" v="113" actId="1076"/>
          <ac:picMkLst>
            <pc:docMk/>
            <pc:sldMk cId="2187838760" sldId="418"/>
            <ac:picMk id="4" creationId="{5FBFD229-EA52-4856-B07B-077015FDB728}"/>
          </ac:picMkLst>
        </pc:picChg>
      </pc:sldChg>
      <pc:sldChg chg="delSp modSp add mod">
        <pc:chgData name="은석 이" userId="af18d81f-601b-4b8c-ae0d-605950137b83" providerId="ADAL" clId="{62FFFFA0-E1AB-4707-A77A-E771DF2F9784}" dt="2021-09-20T23:43:48.431" v="267"/>
        <pc:sldMkLst>
          <pc:docMk/>
          <pc:sldMk cId="404101759" sldId="419"/>
        </pc:sldMkLst>
        <pc:spChg chg="mod">
          <ac:chgData name="은석 이" userId="af18d81f-601b-4b8c-ae0d-605950137b83" providerId="ADAL" clId="{62FFFFA0-E1AB-4707-A77A-E771DF2F9784}" dt="2021-09-20T23:43:48.431" v="267"/>
          <ac:spMkLst>
            <pc:docMk/>
            <pc:sldMk cId="404101759" sldId="419"/>
            <ac:spMk id="2" creationId="{714B1DAA-BBB2-488B-B7C0-8F0E0804D6BE}"/>
          </ac:spMkLst>
        </pc:spChg>
        <pc:picChg chg="del">
          <ac:chgData name="은석 이" userId="af18d81f-601b-4b8c-ae0d-605950137b83" providerId="ADAL" clId="{62FFFFA0-E1AB-4707-A77A-E771DF2F9784}" dt="2021-09-20T22:52:11.305" v="117" actId="478"/>
          <ac:picMkLst>
            <pc:docMk/>
            <pc:sldMk cId="404101759" sldId="419"/>
            <ac:picMk id="9" creationId="{0AA92349-4E46-4290-915C-7BA8CC09E676}"/>
          </ac:picMkLst>
        </pc:picChg>
      </pc:sldChg>
      <pc:sldChg chg="addSp delSp modSp new mod ord">
        <pc:chgData name="은석 이" userId="af18d81f-601b-4b8c-ae0d-605950137b83" providerId="ADAL" clId="{62FFFFA0-E1AB-4707-A77A-E771DF2F9784}" dt="2021-09-20T23:43:04.862" v="235" actId="20577"/>
        <pc:sldMkLst>
          <pc:docMk/>
          <pc:sldMk cId="2823705406" sldId="420"/>
        </pc:sldMkLst>
        <pc:spChg chg="mod">
          <ac:chgData name="은석 이" userId="af18d81f-601b-4b8c-ae0d-605950137b83" providerId="ADAL" clId="{62FFFFA0-E1AB-4707-A77A-E771DF2F9784}" dt="2021-09-20T23:43:04.862" v="235" actId="20577"/>
          <ac:spMkLst>
            <pc:docMk/>
            <pc:sldMk cId="2823705406" sldId="420"/>
            <ac:spMk id="2" creationId="{1A0EC919-D222-4319-86FE-B73B01637054}"/>
          </ac:spMkLst>
        </pc:spChg>
        <pc:spChg chg="del">
          <ac:chgData name="은석 이" userId="af18d81f-601b-4b8c-ae0d-605950137b83" providerId="ADAL" clId="{62FFFFA0-E1AB-4707-A77A-E771DF2F9784}" dt="2021-09-20T23:39:08.321" v="162" actId="478"/>
          <ac:spMkLst>
            <pc:docMk/>
            <pc:sldMk cId="2823705406" sldId="420"/>
            <ac:spMk id="3" creationId="{9E217C71-96DD-44F5-BB7B-F496B74B377C}"/>
          </ac:spMkLst>
        </pc:spChg>
        <pc:picChg chg="add mod">
          <ac:chgData name="은석 이" userId="af18d81f-601b-4b8c-ae0d-605950137b83" providerId="ADAL" clId="{62FFFFA0-E1AB-4707-A77A-E771DF2F9784}" dt="2021-09-20T23:39:03.267" v="161" actId="1076"/>
          <ac:picMkLst>
            <pc:docMk/>
            <pc:sldMk cId="2823705406" sldId="420"/>
            <ac:picMk id="5" creationId="{E101B468-D6F4-479C-A972-37236807F558}"/>
          </ac:picMkLst>
        </pc:picChg>
      </pc:sldChg>
      <pc:sldChg chg="addSp delSp modSp new mod">
        <pc:chgData name="은석 이" userId="af18d81f-601b-4b8c-ae0d-605950137b83" providerId="ADAL" clId="{62FFFFA0-E1AB-4707-A77A-E771DF2F9784}" dt="2021-09-20T23:50:38.112" v="676" actId="14100"/>
        <pc:sldMkLst>
          <pc:docMk/>
          <pc:sldMk cId="1230926217" sldId="421"/>
        </pc:sldMkLst>
        <pc:spChg chg="mod">
          <ac:chgData name="은석 이" userId="af18d81f-601b-4b8c-ae0d-605950137b83" providerId="ADAL" clId="{62FFFFA0-E1AB-4707-A77A-E771DF2F9784}" dt="2021-09-20T23:42:49.780" v="203" actId="20577"/>
          <ac:spMkLst>
            <pc:docMk/>
            <pc:sldMk cId="1230926217" sldId="421"/>
            <ac:spMk id="2" creationId="{1B0618AA-6DB6-44D5-86E8-CB01F09D6B22}"/>
          </ac:spMkLst>
        </pc:spChg>
        <pc:spChg chg="del mod">
          <ac:chgData name="은석 이" userId="af18d81f-601b-4b8c-ae0d-605950137b83" providerId="ADAL" clId="{62FFFFA0-E1AB-4707-A77A-E771DF2F9784}" dt="2021-09-20T23:49:36.830" v="642" actId="478"/>
          <ac:spMkLst>
            <pc:docMk/>
            <pc:sldMk cId="1230926217" sldId="421"/>
            <ac:spMk id="3" creationId="{ED74BDB1-B11F-488B-A5F8-4005A9FD0E32}"/>
          </ac:spMkLst>
        </pc:spChg>
        <pc:spChg chg="add del mod">
          <ac:chgData name="은석 이" userId="af18d81f-601b-4b8c-ae0d-605950137b83" providerId="ADAL" clId="{62FFFFA0-E1AB-4707-A77A-E771DF2F9784}" dt="2021-09-20T23:49:38.247" v="643" actId="478"/>
          <ac:spMkLst>
            <pc:docMk/>
            <pc:sldMk cId="1230926217" sldId="421"/>
            <ac:spMk id="9" creationId="{82DE7D58-D9AC-464C-AD29-99D0E546BE95}"/>
          </ac:spMkLst>
        </pc:spChg>
        <pc:picChg chg="add del mod">
          <ac:chgData name="은석 이" userId="af18d81f-601b-4b8c-ae0d-605950137b83" providerId="ADAL" clId="{62FFFFA0-E1AB-4707-A77A-E771DF2F9784}" dt="2021-09-20T23:49:16.971" v="640" actId="478"/>
          <ac:picMkLst>
            <pc:docMk/>
            <pc:sldMk cId="1230926217" sldId="421"/>
            <ac:picMk id="5" creationId="{08F325C1-FCE4-4778-A271-68BB399A232C}"/>
          </ac:picMkLst>
        </pc:picChg>
        <pc:picChg chg="add mod">
          <ac:chgData name="은석 이" userId="af18d81f-601b-4b8c-ae0d-605950137b83" providerId="ADAL" clId="{62FFFFA0-E1AB-4707-A77A-E771DF2F9784}" dt="2021-09-20T23:50:38.112" v="676" actId="14100"/>
          <ac:picMkLst>
            <pc:docMk/>
            <pc:sldMk cId="1230926217" sldId="421"/>
            <ac:picMk id="7" creationId="{CEA93DD7-5855-4697-A7C3-FAF546048C7B}"/>
          </ac:picMkLst>
        </pc:picChg>
        <pc:picChg chg="add del mod">
          <ac:chgData name="은석 이" userId="af18d81f-601b-4b8c-ae0d-605950137b83" providerId="ADAL" clId="{62FFFFA0-E1AB-4707-A77A-E771DF2F9784}" dt="2021-09-20T23:50:35.222" v="675" actId="478"/>
          <ac:picMkLst>
            <pc:docMk/>
            <pc:sldMk cId="1230926217" sldId="421"/>
            <ac:picMk id="11" creationId="{A9C18C77-1E27-46AD-A0D6-E5F73EC60F98}"/>
          </ac:picMkLst>
        </pc:picChg>
        <pc:picChg chg="add del">
          <ac:chgData name="은석 이" userId="af18d81f-601b-4b8c-ae0d-605950137b83" providerId="ADAL" clId="{62FFFFA0-E1AB-4707-A77A-E771DF2F9784}" dt="2021-09-20T23:50:34.613" v="674" actId="478"/>
          <ac:picMkLst>
            <pc:docMk/>
            <pc:sldMk cId="1230926217" sldId="421"/>
            <ac:picMk id="13" creationId="{6FC61491-4C6F-46C2-8842-A8603ED2E9B4}"/>
          </ac:picMkLst>
        </pc:picChg>
      </pc:sldChg>
      <pc:sldChg chg="modSp add del mod">
        <pc:chgData name="은석 이" userId="af18d81f-601b-4b8c-ae0d-605950137b83" providerId="ADAL" clId="{62FFFFA0-E1AB-4707-A77A-E771DF2F9784}" dt="2021-09-20T23:51:44.224" v="687" actId="47"/>
        <pc:sldMkLst>
          <pc:docMk/>
          <pc:sldMk cId="3824278668" sldId="422"/>
        </pc:sldMkLst>
        <pc:spChg chg="mod">
          <ac:chgData name="은석 이" userId="af18d81f-601b-4b8c-ae0d-605950137b83" providerId="ADAL" clId="{62FFFFA0-E1AB-4707-A77A-E771DF2F9784}" dt="2021-09-20T23:48:27.658" v="569" actId="20577"/>
          <ac:spMkLst>
            <pc:docMk/>
            <pc:sldMk cId="3824278668" sldId="422"/>
            <ac:spMk id="3" creationId="{ED74BDB1-B11F-488B-A5F8-4005A9FD0E32}"/>
          </ac:spMkLst>
        </pc:spChg>
      </pc:sldChg>
      <pc:sldChg chg="addSp delSp modSp add mod">
        <pc:chgData name="은석 이" userId="af18d81f-601b-4b8c-ae0d-605950137b83" providerId="ADAL" clId="{62FFFFA0-E1AB-4707-A77A-E771DF2F9784}" dt="2021-09-21T01:01:05.871" v="912" actId="14100"/>
        <pc:sldMkLst>
          <pc:docMk/>
          <pc:sldMk cId="169006162" sldId="423"/>
        </pc:sldMkLst>
        <pc:spChg chg="add mod">
          <ac:chgData name="은석 이" userId="af18d81f-601b-4b8c-ae0d-605950137b83" providerId="ADAL" clId="{62FFFFA0-E1AB-4707-A77A-E771DF2F9784}" dt="2021-09-21T01:01:05.871" v="912" actId="14100"/>
          <ac:spMkLst>
            <pc:docMk/>
            <pc:sldMk cId="169006162" sldId="423"/>
            <ac:spMk id="6" creationId="{79AB9A5E-8C42-4B9D-802F-493EACDCB579}"/>
          </ac:spMkLst>
        </pc:spChg>
        <pc:picChg chg="add del">
          <ac:chgData name="은석 이" userId="af18d81f-601b-4b8c-ae0d-605950137b83" providerId="ADAL" clId="{62FFFFA0-E1AB-4707-A77A-E771DF2F9784}" dt="2021-09-21T00:47:17.285" v="881" actId="478"/>
          <ac:picMkLst>
            <pc:docMk/>
            <pc:sldMk cId="169006162" sldId="423"/>
            <ac:picMk id="4" creationId="{D6ED0926-1697-423C-946E-2437B39CED1F}"/>
          </ac:picMkLst>
        </pc:picChg>
        <pc:picChg chg="mod">
          <ac:chgData name="은석 이" userId="af18d81f-601b-4b8c-ae0d-605950137b83" providerId="ADAL" clId="{62FFFFA0-E1AB-4707-A77A-E771DF2F9784}" dt="2021-09-21T00:44:04.543" v="878" actId="1076"/>
          <ac:picMkLst>
            <pc:docMk/>
            <pc:sldMk cId="169006162" sldId="423"/>
            <ac:picMk id="5" creationId="{ABB85291-255F-4813-AE50-45E55C4C307A}"/>
          </ac:picMkLst>
        </pc:picChg>
      </pc:sldChg>
      <pc:sldChg chg="delSp modSp add mod ord">
        <pc:chgData name="은석 이" userId="af18d81f-601b-4b8c-ae0d-605950137b83" providerId="ADAL" clId="{62FFFFA0-E1AB-4707-A77A-E771DF2F9784}" dt="2021-09-20T23:53:18.576" v="875" actId="20577"/>
        <pc:sldMkLst>
          <pc:docMk/>
          <pc:sldMk cId="3629674910" sldId="424"/>
        </pc:sldMkLst>
        <pc:spChg chg="mod">
          <ac:chgData name="은석 이" userId="af18d81f-601b-4b8c-ae0d-605950137b83" providerId="ADAL" clId="{62FFFFA0-E1AB-4707-A77A-E771DF2F9784}" dt="2021-09-20T23:53:18.576" v="875" actId="20577"/>
          <ac:spMkLst>
            <pc:docMk/>
            <pc:sldMk cId="3629674910" sldId="424"/>
            <ac:spMk id="3" creationId="{ED74BDB1-B11F-488B-A5F8-4005A9FD0E32}"/>
          </ac:spMkLst>
        </pc:spChg>
        <pc:picChg chg="del">
          <ac:chgData name="은석 이" userId="af18d81f-601b-4b8c-ae0d-605950137b83" providerId="ADAL" clId="{62FFFFA0-E1AB-4707-A77A-E771DF2F9784}" dt="2021-09-20T23:50:21.113" v="651" actId="478"/>
          <ac:picMkLst>
            <pc:docMk/>
            <pc:sldMk cId="3629674910" sldId="424"/>
            <ac:picMk id="7" creationId="{CEA93DD7-5855-4697-A7C3-FAF546048C7B}"/>
          </ac:picMkLst>
        </pc:picChg>
      </pc:sldChg>
      <pc:sldChg chg="addSp delSp modSp add mod">
        <pc:chgData name="은석 이" userId="af18d81f-601b-4b8c-ae0d-605950137b83" providerId="ADAL" clId="{62FFFFA0-E1AB-4707-A77A-E771DF2F9784}" dt="2021-09-21T01:17:52.691" v="953" actId="404"/>
        <pc:sldMkLst>
          <pc:docMk/>
          <pc:sldMk cId="2378233889" sldId="425"/>
        </pc:sldMkLst>
        <pc:spChg chg="add del mod">
          <ac:chgData name="은석 이" userId="af18d81f-601b-4b8c-ae0d-605950137b83" providerId="ADAL" clId="{62FFFFA0-E1AB-4707-A77A-E771DF2F9784}" dt="2021-09-21T01:17:41.931" v="952" actId="478"/>
          <ac:spMkLst>
            <pc:docMk/>
            <pc:sldMk cId="2378233889" sldId="425"/>
            <ac:spMk id="3" creationId="{436DC42A-DF7C-41A0-BDE4-DF3D425C1743}"/>
          </ac:spMkLst>
        </pc:spChg>
        <pc:spChg chg="add mod">
          <ac:chgData name="은석 이" userId="af18d81f-601b-4b8c-ae0d-605950137b83" providerId="ADAL" clId="{62FFFFA0-E1AB-4707-A77A-E771DF2F9784}" dt="2021-09-21T01:17:52.691" v="953" actId="404"/>
          <ac:spMkLst>
            <pc:docMk/>
            <pc:sldMk cId="2378233889" sldId="425"/>
            <ac:spMk id="4" creationId="{0A23F64F-ED08-42CC-ACAB-2D6F6118E5B9}"/>
          </ac:spMkLst>
        </pc:spChg>
        <pc:picChg chg="del">
          <ac:chgData name="은석 이" userId="af18d81f-601b-4b8c-ae0d-605950137b83" providerId="ADAL" clId="{62FFFFA0-E1AB-4707-A77A-E771DF2F9784}" dt="2021-09-20T23:50:40.151" v="677" actId="478"/>
          <ac:picMkLst>
            <pc:docMk/>
            <pc:sldMk cId="2378233889" sldId="425"/>
            <ac:picMk id="7" creationId="{CEA93DD7-5855-4697-A7C3-FAF546048C7B}"/>
          </ac:picMkLst>
        </pc:picChg>
        <pc:picChg chg="del">
          <ac:chgData name="은석 이" userId="af18d81f-601b-4b8c-ae0d-605950137b83" providerId="ADAL" clId="{62FFFFA0-E1AB-4707-A77A-E771DF2F9784}" dt="2021-09-20T23:50:52.807" v="684" actId="478"/>
          <ac:picMkLst>
            <pc:docMk/>
            <pc:sldMk cId="2378233889" sldId="425"/>
            <ac:picMk id="11" creationId="{A9C18C77-1E27-46AD-A0D6-E5F73EC60F98}"/>
          </ac:picMkLst>
        </pc:picChg>
        <pc:picChg chg="mod">
          <ac:chgData name="은석 이" userId="af18d81f-601b-4b8c-ae0d-605950137b83" providerId="ADAL" clId="{62FFFFA0-E1AB-4707-A77A-E771DF2F9784}" dt="2021-09-21T01:16:16.988" v="913" actId="1076"/>
          <ac:picMkLst>
            <pc:docMk/>
            <pc:sldMk cId="2378233889" sldId="425"/>
            <ac:picMk id="13" creationId="{6FC61491-4C6F-46C2-8842-A8603ED2E9B4}"/>
          </ac:picMkLst>
        </pc:picChg>
      </pc:sldChg>
      <pc:sldChg chg="delSp modSp add mod ord">
        <pc:chgData name="은석 이" userId="af18d81f-601b-4b8c-ae0d-605950137b83" providerId="ADAL" clId="{62FFFFA0-E1AB-4707-A77A-E771DF2F9784}" dt="2021-09-21T01:24:07.143" v="957"/>
        <pc:sldMkLst>
          <pc:docMk/>
          <pc:sldMk cId="783324774" sldId="426"/>
        </pc:sldMkLst>
        <pc:picChg chg="mod">
          <ac:chgData name="은석 이" userId="af18d81f-601b-4b8c-ae0d-605950137b83" providerId="ADAL" clId="{62FFFFA0-E1AB-4707-A77A-E771DF2F9784}" dt="2021-09-20T23:50:49.277" v="681" actId="14100"/>
          <ac:picMkLst>
            <pc:docMk/>
            <pc:sldMk cId="783324774" sldId="426"/>
            <ac:picMk id="11" creationId="{A9C18C77-1E27-46AD-A0D6-E5F73EC60F98}"/>
          </ac:picMkLst>
        </pc:picChg>
        <pc:picChg chg="del">
          <ac:chgData name="은석 이" userId="af18d81f-601b-4b8c-ae0d-605950137b83" providerId="ADAL" clId="{62FFFFA0-E1AB-4707-A77A-E771DF2F9784}" dt="2021-09-20T23:50:45.570" v="679" actId="478"/>
          <ac:picMkLst>
            <pc:docMk/>
            <pc:sldMk cId="783324774" sldId="426"/>
            <ac:picMk id="13" creationId="{6FC61491-4C6F-46C2-8842-A8603ED2E9B4}"/>
          </ac:picMkLst>
        </pc:picChg>
      </pc:sldChg>
      <pc:sldChg chg="delSp modSp add mod ord">
        <pc:chgData name="은석 이" userId="af18d81f-601b-4b8c-ae0d-605950137b83" providerId="ADAL" clId="{62FFFFA0-E1AB-4707-A77A-E771DF2F9784}" dt="2021-09-21T00:47:33.792" v="888"/>
        <pc:sldMkLst>
          <pc:docMk/>
          <pc:sldMk cId="1818762517" sldId="427"/>
        </pc:sldMkLst>
        <pc:picChg chg="mod">
          <ac:chgData name="은석 이" userId="af18d81f-601b-4b8c-ae0d-605950137b83" providerId="ADAL" clId="{62FFFFA0-E1AB-4707-A77A-E771DF2F9784}" dt="2021-09-21T00:47:31.372" v="886" actId="1076"/>
          <ac:picMkLst>
            <pc:docMk/>
            <pc:sldMk cId="1818762517" sldId="427"/>
            <ac:picMk id="4" creationId="{D6ED0926-1697-423C-946E-2437B39CED1F}"/>
          </ac:picMkLst>
        </pc:picChg>
        <pc:picChg chg="del">
          <ac:chgData name="은석 이" userId="af18d81f-601b-4b8c-ae0d-605950137b83" providerId="ADAL" clId="{62FFFFA0-E1AB-4707-A77A-E771DF2F9784}" dt="2021-09-21T00:47:26.066" v="882" actId="478"/>
          <ac:picMkLst>
            <pc:docMk/>
            <pc:sldMk cId="1818762517" sldId="427"/>
            <ac:picMk id="5" creationId="{ABB85291-255F-4813-AE50-45E55C4C307A}"/>
          </ac:picMkLst>
        </pc:picChg>
      </pc:sldChg>
      <pc:sldChg chg="add del">
        <pc:chgData name="은석 이" userId="af18d81f-601b-4b8c-ae0d-605950137b83" providerId="ADAL" clId="{62FFFFA0-E1AB-4707-A77A-E771DF2F9784}" dt="2021-09-21T00:49:17.586" v="890" actId="2696"/>
        <pc:sldMkLst>
          <pc:docMk/>
          <pc:sldMk cId="2944395014" sldId="428"/>
        </pc:sldMkLst>
      </pc:sldChg>
      <pc:sldChg chg="addSp modSp add mod">
        <pc:chgData name="은석 이" userId="af18d81f-601b-4b8c-ae0d-605950137b83" providerId="ADAL" clId="{62FFFFA0-E1AB-4707-A77A-E771DF2F9784}" dt="2021-09-21T00:49:57.121" v="906" actId="1076"/>
        <pc:sldMkLst>
          <pc:docMk/>
          <pc:sldMk cId="3612629906" sldId="428"/>
        </pc:sldMkLst>
        <pc:spChg chg="mod">
          <ac:chgData name="은석 이" userId="af18d81f-601b-4b8c-ae0d-605950137b83" providerId="ADAL" clId="{62FFFFA0-E1AB-4707-A77A-E771DF2F9784}" dt="2021-09-21T00:49:29.434" v="904" actId="20577"/>
          <ac:spMkLst>
            <pc:docMk/>
            <pc:sldMk cId="3612629906" sldId="428"/>
            <ac:spMk id="6" creationId="{8E3F1F38-78A0-47DE-A58B-F8243FCD4E96}"/>
          </ac:spMkLst>
        </pc:spChg>
        <pc:picChg chg="add mod">
          <ac:chgData name="은석 이" userId="af18d81f-601b-4b8c-ae0d-605950137b83" providerId="ADAL" clId="{62FFFFA0-E1AB-4707-A77A-E771DF2F9784}" dt="2021-09-21T00:49:57.121" v="906" actId="1076"/>
          <ac:picMkLst>
            <pc:docMk/>
            <pc:sldMk cId="3612629906" sldId="428"/>
            <ac:picMk id="4" creationId="{CCBCEEF2-F18F-4B00-834A-0558EE347AAB}"/>
          </ac:picMkLst>
        </pc:picChg>
      </pc:sldChg>
    </pc:docChg>
  </pc:docChgLst>
  <pc:docChgLst>
    <pc:chgData name="은석 이" userId="af18d81f-601b-4b8c-ae0d-605950137b83" providerId="ADAL" clId="{83A934BC-8347-447D-821F-274EB4778878}"/>
    <pc:docChg chg="undo custSel addSld delSld modSld sldOrd addSection delSection modSection">
      <pc:chgData name="은석 이" userId="af18d81f-601b-4b8c-ae0d-605950137b83" providerId="ADAL" clId="{83A934BC-8347-447D-821F-274EB4778878}" dt="2022-03-09T00:00:20.026" v="66"/>
      <pc:docMkLst>
        <pc:docMk/>
      </pc:docMkLst>
      <pc:sldChg chg="modSp mod">
        <pc:chgData name="은석 이" userId="af18d81f-601b-4b8c-ae0d-605950137b83" providerId="ADAL" clId="{83A934BC-8347-447D-821F-274EB4778878}" dt="2022-03-08T22:11:26.177" v="12" actId="20577"/>
        <pc:sldMkLst>
          <pc:docMk/>
          <pc:sldMk cId="300797553" sldId="256"/>
        </pc:sldMkLst>
        <pc:spChg chg="mod">
          <ac:chgData name="은석 이" userId="af18d81f-601b-4b8c-ae0d-605950137b83" providerId="ADAL" clId="{83A934BC-8347-447D-821F-274EB4778878}" dt="2022-03-08T22:11:26.177" v="12" actId="20577"/>
          <ac:spMkLst>
            <pc:docMk/>
            <pc:sldMk cId="300797553" sldId="256"/>
            <ac:spMk id="26" creationId="{00000000-0000-0000-0000-000000000000}"/>
          </ac:spMkLst>
        </pc:spChg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4209906439" sldId="401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4159576815" sldId="402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2884637848" sldId="403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352520872" sldId="404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2497707455" sldId="405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3575296601" sldId="406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3913042801" sldId="407"/>
        </pc:sldMkLst>
      </pc:sldChg>
      <pc:sldChg chg="del ord">
        <pc:chgData name="은석 이" userId="af18d81f-601b-4b8c-ae0d-605950137b83" providerId="ADAL" clId="{83A934BC-8347-447D-821F-274EB4778878}" dt="2022-03-08T22:12:55.337" v="31" actId="47"/>
        <pc:sldMkLst>
          <pc:docMk/>
          <pc:sldMk cId="2315695313" sldId="408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013437712" sldId="409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682015973" sldId="410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482040522" sldId="411"/>
        </pc:sldMkLst>
      </pc:sldChg>
      <pc:sldChg chg="ord">
        <pc:chgData name="은석 이" userId="af18d81f-601b-4b8c-ae0d-605950137b83" providerId="ADAL" clId="{83A934BC-8347-447D-821F-274EB4778878}" dt="2022-03-08T23:07:40.754" v="44"/>
        <pc:sldMkLst>
          <pc:docMk/>
          <pc:sldMk cId="1244834494" sldId="412"/>
        </pc:sldMkLst>
      </pc:sldChg>
      <pc:sldChg chg="modSp add mod">
        <pc:chgData name="은석 이" userId="af18d81f-601b-4b8c-ae0d-605950137b83" providerId="ADAL" clId="{83A934BC-8347-447D-821F-274EB4778878}" dt="2022-03-08T22:11:41.513" v="28" actId="403"/>
        <pc:sldMkLst>
          <pc:docMk/>
          <pc:sldMk cId="3532888796" sldId="429"/>
        </pc:sldMkLst>
        <pc:spChg chg="mod">
          <ac:chgData name="은석 이" userId="af18d81f-601b-4b8c-ae0d-605950137b83" providerId="ADAL" clId="{83A934BC-8347-447D-821F-274EB4778878}" dt="2022-03-08T22:11:41.513" v="28" actId="403"/>
          <ac:spMkLst>
            <pc:docMk/>
            <pc:sldMk cId="3532888796" sldId="429"/>
            <ac:spMk id="26" creationId="{00000000-0000-0000-0000-000000000000}"/>
          </ac:spMkLst>
        </pc:spChg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2521215017" sldId="450"/>
        </pc:sldMkLst>
      </pc:sldChg>
      <pc:sldChg chg="modSp add mod">
        <pc:chgData name="은석 이" userId="af18d81f-601b-4b8c-ae0d-605950137b83" providerId="ADAL" clId="{83A934BC-8347-447D-821F-274EB4778878}" dt="2022-03-08T22:25:39.229" v="34" actId="122"/>
        <pc:sldMkLst>
          <pc:docMk/>
          <pc:sldMk cId="737675764" sldId="451"/>
        </pc:sldMkLst>
        <pc:spChg chg="mod">
          <ac:chgData name="은석 이" userId="af18d81f-601b-4b8c-ae0d-605950137b83" providerId="ADAL" clId="{83A934BC-8347-447D-821F-274EB4778878}" dt="2022-03-08T22:25:39.229" v="34" actId="122"/>
          <ac:spMkLst>
            <pc:docMk/>
            <pc:sldMk cId="737675764" sldId="451"/>
            <ac:spMk id="2" creationId="{00000000-0000-0000-0000-000000000000}"/>
          </ac:spMkLst>
        </pc:spChg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4115012928" sldId="452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3353829144" sldId="453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1240547419" sldId="456"/>
        </pc:sldMkLst>
      </pc:sldChg>
      <pc:sldChg chg="delSp modSp add mod">
        <pc:chgData name="은석 이" userId="af18d81f-601b-4b8c-ae0d-605950137b83" providerId="ADAL" clId="{83A934BC-8347-447D-821F-274EB4778878}" dt="2022-03-08T22:39:01.767" v="39" actId="122"/>
        <pc:sldMkLst>
          <pc:docMk/>
          <pc:sldMk cId="2675685187" sldId="457"/>
        </pc:sldMkLst>
        <pc:spChg chg="mod">
          <ac:chgData name="은석 이" userId="af18d81f-601b-4b8c-ae0d-605950137b83" providerId="ADAL" clId="{83A934BC-8347-447D-821F-274EB4778878}" dt="2022-03-08T22:39:01.767" v="39" actId="122"/>
          <ac:spMkLst>
            <pc:docMk/>
            <pc:sldMk cId="2675685187" sldId="457"/>
            <ac:spMk id="2" creationId="{00000000-0000-0000-0000-000000000000}"/>
          </ac:spMkLst>
        </pc:spChg>
        <pc:spChg chg="del">
          <ac:chgData name="은석 이" userId="af18d81f-601b-4b8c-ae0d-605950137b83" providerId="ADAL" clId="{83A934BC-8347-447D-821F-274EB4778878}" dt="2022-03-08T22:38:56.989" v="37" actId="478"/>
          <ac:spMkLst>
            <pc:docMk/>
            <pc:sldMk cId="2675685187" sldId="457"/>
            <ac:spMk id="3" creationId="{00000000-0000-0000-0000-000000000000}"/>
          </ac:spMkLst>
        </pc:spChg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429643234" sldId="460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4201205876" sldId="461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733751911" sldId="462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1981030800" sldId="463"/>
        </pc:sldMkLst>
      </pc:sldChg>
      <pc:sldChg chg="add">
        <pc:chgData name="은석 이" userId="af18d81f-601b-4b8c-ae0d-605950137b83" providerId="ADAL" clId="{83A934BC-8347-447D-821F-274EB4778878}" dt="2022-03-08T22:25:28.267" v="32"/>
        <pc:sldMkLst>
          <pc:docMk/>
          <pc:sldMk cId="568060623" sldId="464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1453470010" sldId="469"/>
        </pc:sldMkLst>
      </pc:sldChg>
      <pc:sldChg chg="modSp add mod">
        <pc:chgData name="은석 이" userId="af18d81f-601b-4b8c-ae0d-605950137b83" providerId="ADAL" clId="{83A934BC-8347-447D-821F-274EB4778878}" dt="2022-03-08T22:30:43.696" v="36" actId="27636"/>
        <pc:sldMkLst>
          <pc:docMk/>
          <pc:sldMk cId="624297585" sldId="492"/>
        </pc:sldMkLst>
        <pc:spChg chg="mod">
          <ac:chgData name="은석 이" userId="af18d81f-601b-4b8c-ae0d-605950137b83" providerId="ADAL" clId="{83A934BC-8347-447D-821F-274EB4778878}" dt="2022-03-08T22:30:43.696" v="36" actId="27636"/>
          <ac:spMkLst>
            <pc:docMk/>
            <pc:sldMk cId="624297585" sldId="492"/>
            <ac:spMk id="2" creationId="{48179B75-3A63-4998-BD10-6FD92D31F978}"/>
          </ac:spMkLst>
        </pc:spChg>
      </pc:sldChg>
      <pc:sldChg chg="modSp add mod">
        <pc:chgData name="은석 이" userId="af18d81f-601b-4b8c-ae0d-605950137b83" providerId="ADAL" clId="{83A934BC-8347-447D-821F-274EB4778878}" dt="2022-03-08T23:06:40.616" v="42" actId="20577"/>
        <pc:sldMkLst>
          <pc:docMk/>
          <pc:sldMk cId="3829078166" sldId="493"/>
        </pc:sldMkLst>
        <pc:spChg chg="mod">
          <ac:chgData name="은석 이" userId="af18d81f-601b-4b8c-ae0d-605950137b83" providerId="ADAL" clId="{83A934BC-8347-447D-821F-274EB4778878}" dt="2022-03-08T23:06:40.616" v="42" actId="20577"/>
          <ac:spMkLst>
            <pc:docMk/>
            <pc:sldMk cId="3829078166" sldId="493"/>
            <ac:spMk id="2" creationId="{00000000-0000-0000-0000-000000000000}"/>
          </ac:spMkLst>
        </pc:spChg>
      </pc:sldChg>
      <pc:sldChg chg="addSp delSp modSp new mod">
        <pc:chgData name="은석 이" userId="af18d81f-601b-4b8c-ae0d-605950137b83" providerId="ADAL" clId="{83A934BC-8347-447D-821F-274EB4778878}" dt="2022-03-08T23:20:43.724" v="52" actId="14100"/>
        <pc:sldMkLst>
          <pc:docMk/>
          <pc:sldMk cId="3851787363" sldId="494"/>
        </pc:sldMkLst>
        <pc:spChg chg="del">
          <ac:chgData name="은석 이" userId="af18d81f-601b-4b8c-ae0d-605950137b83" providerId="ADAL" clId="{83A934BC-8347-447D-821F-274EB4778878}" dt="2022-03-08T23:20:38.919" v="49" actId="478"/>
          <ac:spMkLst>
            <pc:docMk/>
            <pc:sldMk cId="3851787363" sldId="494"/>
            <ac:spMk id="2" creationId="{3B7AD16D-5D44-4C96-AD49-5ED3DAC7594A}"/>
          </ac:spMkLst>
        </pc:spChg>
        <pc:spChg chg="del">
          <ac:chgData name="은석 이" userId="af18d81f-601b-4b8c-ae0d-605950137b83" providerId="ADAL" clId="{83A934BC-8347-447D-821F-274EB4778878}" dt="2022-03-08T23:20:39.720" v="50" actId="478"/>
          <ac:spMkLst>
            <pc:docMk/>
            <pc:sldMk cId="3851787363" sldId="494"/>
            <ac:spMk id="3" creationId="{C60F1C30-44DF-473E-A483-7E2C08E4E5A1}"/>
          </ac:spMkLst>
        </pc:spChg>
        <pc:picChg chg="add mod">
          <ac:chgData name="은석 이" userId="af18d81f-601b-4b8c-ae0d-605950137b83" providerId="ADAL" clId="{83A934BC-8347-447D-821F-274EB4778878}" dt="2022-03-08T23:20:43.724" v="52" actId="14100"/>
          <ac:picMkLst>
            <pc:docMk/>
            <pc:sldMk cId="3851787363" sldId="494"/>
            <ac:picMk id="5" creationId="{9C678A0B-8E1D-4D17-8ED2-C48A3113D1D1}"/>
          </ac:picMkLst>
        </pc:picChg>
      </pc:sldChg>
      <pc:sldChg chg="modSp add mod">
        <pc:chgData name="은석 이" userId="af18d81f-601b-4b8c-ae0d-605950137b83" providerId="ADAL" clId="{83A934BC-8347-447D-821F-274EB4778878}" dt="2022-03-08T23:45:00.513" v="62"/>
        <pc:sldMkLst>
          <pc:docMk/>
          <pc:sldMk cId="4056567219" sldId="495"/>
        </pc:sldMkLst>
        <pc:spChg chg="mod">
          <ac:chgData name="은석 이" userId="af18d81f-601b-4b8c-ae0d-605950137b83" providerId="ADAL" clId="{83A934BC-8347-447D-821F-274EB4778878}" dt="2022-03-08T23:45:00.513" v="62"/>
          <ac:spMkLst>
            <pc:docMk/>
            <pc:sldMk cId="4056567219" sldId="495"/>
            <ac:spMk id="2" creationId="{962DF4A1-EE14-45CD-B10E-B70C27DF1277}"/>
          </ac:spMkLst>
        </pc:spChg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256211787" sldId="496"/>
        </pc:sldMkLst>
      </pc:sldChg>
      <pc:sldChg chg="modSp add mod">
        <pc:chgData name="은석 이" userId="af18d81f-601b-4b8c-ae0d-605950137b83" providerId="ADAL" clId="{83A934BC-8347-447D-821F-274EB4778878}" dt="2022-03-08T23:48:27.798" v="64" actId="14100"/>
        <pc:sldMkLst>
          <pc:docMk/>
          <pc:sldMk cId="2253604571" sldId="497"/>
        </pc:sldMkLst>
        <pc:picChg chg="mod">
          <ac:chgData name="은석 이" userId="af18d81f-601b-4b8c-ae0d-605950137b83" providerId="ADAL" clId="{83A934BC-8347-447D-821F-274EB4778878}" dt="2022-03-08T23:48:27.798" v="64" actId="14100"/>
          <ac:picMkLst>
            <pc:docMk/>
            <pc:sldMk cId="2253604571" sldId="497"/>
            <ac:picMk id="6" creationId="{E73F57C3-559B-42D4-B09B-7E812F6F33B6}"/>
          </ac:picMkLst>
        </pc:picChg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883481190" sldId="498"/>
        </pc:sldMkLst>
      </pc:sldChg>
      <pc:sldChg chg="add ord">
        <pc:chgData name="은석 이" userId="af18d81f-601b-4b8c-ae0d-605950137b83" providerId="ADAL" clId="{83A934BC-8347-447D-821F-274EB4778878}" dt="2022-03-09T00:00:20.026" v="66"/>
        <pc:sldMkLst>
          <pc:docMk/>
          <pc:sldMk cId="2556904549" sldId="499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1364893366" sldId="500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3463893001" sldId="501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895740198" sldId="502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246068820" sldId="503"/>
        </pc:sldMkLst>
      </pc:sldChg>
      <pc:sldChg chg="modSp add mod">
        <pc:chgData name="은석 이" userId="af18d81f-601b-4b8c-ae0d-605950137b83" providerId="ADAL" clId="{83A934BC-8347-447D-821F-274EB4778878}" dt="2022-03-08T23:44:52.092" v="54" actId="27636"/>
        <pc:sldMkLst>
          <pc:docMk/>
          <pc:sldMk cId="4052239147" sldId="504"/>
        </pc:sldMkLst>
        <pc:spChg chg="mod">
          <ac:chgData name="은석 이" userId="af18d81f-601b-4b8c-ae0d-605950137b83" providerId="ADAL" clId="{83A934BC-8347-447D-821F-274EB4778878}" dt="2022-03-08T23:44:52.092" v="54" actId="27636"/>
          <ac:spMkLst>
            <pc:docMk/>
            <pc:sldMk cId="4052239147" sldId="504"/>
            <ac:spMk id="2" creationId="{BE491E90-3742-41B6-913E-51A62122AEF7}"/>
          </ac:spMkLst>
        </pc:spChg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036689438" sldId="505"/>
        </pc:sldMkLst>
      </pc:sldChg>
      <pc:sldChg chg="add">
        <pc:chgData name="은석 이" userId="af18d81f-601b-4b8c-ae0d-605950137b83" providerId="ADAL" clId="{83A934BC-8347-447D-821F-274EB4778878}" dt="2022-03-08T23:44:51.980" v="53"/>
        <pc:sldMkLst>
          <pc:docMk/>
          <pc:sldMk cId="4198410787" sldId="506"/>
        </pc:sldMkLst>
      </pc:sldChg>
    </pc:docChg>
  </pc:docChgLst>
  <pc:docChgLst>
    <pc:chgData name="은석 이" userId="af18d81f-601b-4b8c-ae0d-605950137b83" providerId="ADAL" clId="{2A389893-E4E4-4222-943A-2ACB80F82C94}"/>
    <pc:docChg chg="undo custSel addSld delSld modSld sldOrd">
      <pc:chgData name="은석 이" userId="af18d81f-601b-4b8c-ae0d-605950137b83" providerId="ADAL" clId="{2A389893-E4E4-4222-943A-2ACB80F82C94}" dt="2021-09-14T00:55:33.137" v="433" actId="20577"/>
      <pc:docMkLst>
        <pc:docMk/>
      </pc:docMkLst>
      <pc:sldChg chg="modSp mod">
        <pc:chgData name="은석 이" userId="af18d81f-601b-4b8c-ae0d-605950137b83" providerId="ADAL" clId="{2A389893-E4E4-4222-943A-2ACB80F82C94}" dt="2021-09-13T22:48:31.513" v="40"/>
        <pc:sldMkLst>
          <pc:docMk/>
          <pc:sldMk cId="541082259" sldId="386"/>
        </pc:sldMkLst>
        <pc:spChg chg="mod">
          <ac:chgData name="은석 이" userId="af18d81f-601b-4b8c-ae0d-605950137b83" providerId="ADAL" clId="{2A389893-E4E4-4222-943A-2ACB80F82C94}" dt="2021-09-13T22:48:31.513" v="40"/>
          <ac:spMkLst>
            <pc:docMk/>
            <pc:sldMk cId="541082259" sldId="386"/>
            <ac:spMk id="2" creationId="{00000000-0000-0000-0000-000000000000}"/>
          </ac:spMkLst>
        </pc:spChg>
      </pc:sldChg>
      <pc:sldChg chg="addSp delSp modSp add mod ord">
        <pc:chgData name="은석 이" userId="af18d81f-601b-4b8c-ae0d-605950137b83" providerId="ADAL" clId="{2A389893-E4E4-4222-943A-2ACB80F82C94}" dt="2021-09-13T23:36:50.953" v="154" actId="21"/>
        <pc:sldMkLst>
          <pc:docMk/>
          <pc:sldMk cId="823295328" sldId="399"/>
        </pc:sldMkLst>
        <pc:spChg chg="mod">
          <ac:chgData name="은석 이" userId="af18d81f-601b-4b8c-ae0d-605950137b83" providerId="ADAL" clId="{2A389893-E4E4-4222-943A-2ACB80F82C94}" dt="2021-09-13T23:26:54.635" v="43" actId="20577"/>
          <ac:spMkLst>
            <pc:docMk/>
            <pc:sldMk cId="823295328" sldId="399"/>
            <ac:spMk id="2" creationId="{00000000-0000-0000-0000-000000000000}"/>
          </ac:spMkLst>
        </pc:spChg>
        <pc:picChg chg="add del mod">
          <ac:chgData name="은석 이" userId="af18d81f-601b-4b8c-ae0d-605950137b83" providerId="ADAL" clId="{2A389893-E4E4-4222-943A-2ACB80F82C94}" dt="2021-09-13T23:36:37.802" v="150" actId="478"/>
          <ac:picMkLst>
            <pc:docMk/>
            <pc:sldMk cId="823295328" sldId="399"/>
            <ac:picMk id="5" creationId="{C75B21E4-0510-47D4-B187-6EB00B16333E}"/>
          </ac:picMkLst>
        </pc:picChg>
        <pc:picChg chg="add del">
          <ac:chgData name="은석 이" userId="af18d81f-601b-4b8c-ae0d-605950137b83" providerId="ADAL" clId="{2A389893-E4E4-4222-943A-2ACB80F82C94}" dt="2021-09-13T23:36:50.953" v="154" actId="21"/>
          <ac:picMkLst>
            <pc:docMk/>
            <pc:sldMk cId="823295328" sldId="399"/>
            <ac:picMk id="6" creationId="{191221C9-B5F4-4E24-AEBE-85A391750BF9}"/>
          </ac:picMkLst>
        </pc:picChg>
      </pc:sldChg>
      <pc:sldChg chg="new">
        <pc:chgData name="은석 이" userId="af18d81f-601b-4b8c-ae0d-605950137b83" providerId="ADAL" clId="{2A389893-E4E4-4222-943A-2ACB80F82C94}" dt="2021-09-13T22:50:49.256" v="41" actId="680"/>
        <pc:sldMkLst>
          <pc:docMk/>
          <pc:sldMk cId="2990315216" sldId="400"/>
        </pc:sldMkLst>
      </pc:sldChg>
      <pc:sldChg chg="modSp new mod ord">
        <pc:chgData name="은석 이" userId="af18d81f-601b-4b8c-ae0d-605950137b83" providerId="ADAL" clId="{2A389893-E4E4-4222-943A-2ACB80F82C94}" dt="2021-09-13T23:51:16.891" v="420" actId="20577"/>
        <pc:sldMkLst>
          <pc:docMk/>
          <pc:sldMk cId="4209906439" sldId="401"/>
        </pc:sldMkLst>
        <pc:spChg chg="mod">
          <ac:chgData name="은석 이" userId="af18d81f-601b-4b8c-ae0d-605950137b83" providerId="ADAL" clId="{2A389893-E4E4-4222-943A-2ACB80F82C94}" dt="2021-09-13T23:30:57.140" v="67" actId="20577"/>
          <ac:spMkLst>
            <pc:docMk/>
            <pc:sldMk cId="4209906439" sldId="401"/>
            <ac:spMk id="2" creationId="{5BE9FEC3-F36C-4A93-94D1-DD721F063F4C}"/>
          </ac:spMkLst>
        </pc:spChg>
        <pc:spChg chg="mod">
          <ac:chgData name="은석 이" userId="af18d81f-601b-4b8c-ae0d-605950137b83" providerId="ADAL" clId="{2A389893-E4E4-4222-943A-2ACB80F82C94}" dt="2021-09-13T23:51:16.891" v="420" actId="20577"/>
          <ac:spMkLst>
            <pc:docMk/>
            <pc:sldMk cId="4209906439" sldId="401"/>
            <ac:spMk id="3" creationId="{0F1A52BF-15F3-4ED8-BDA4-2546855CC5A6}"/>
          </ac:spMkLst>
        </pc:spChg>
      </pc:sldChg>
      <pc:sldChg chg="modSp add mod ord">
        <pc:chgData name="은석 이" userId="af18d81f-601b-4b8c-ae0d-605950137b83" providerId="ADAL" clId="{2A389893-E4E4-4222-943A-2ACB80F82C94}" dt="2021-09-13T23:38:06.911" v="172"/>
        <pc:sldMkLst>
          <pc:docMk/>
          <pc:sldMk cId="4159576815" sldId="402"/>
        </pc:sldMkLst>
        <pc:spChg chg="mod">
          <ac:chgData name="은석 이" userId="af18d81f-601b-4b8c-ae0d-605950137b83" providerId="ADAL" clId="{2A389893-E4E4-4222-943A-2ACB80F82C94}" dt="2021-09-13T23:32:31.088" v="113" actId="404"/>
          <ac:spMkLst>
            <pc:docMk/>
            <pc:sldMk cId="4159576815" sldId="402"/>
            <ac:spMk id="3" creationId="{0F1A52BF-15F3-4ED8-BDA4-2546855CC5A6}"/>
          </ac:spMkLst>
        </pc:spChg>
      </pc:sldChg>
      <pc:sldChg chg="addSp delSp modSp new mod">
        <pc:chgData name="은석 이" userId="af18d81f-601b-4b8c-ae0d-605950137b83" providerId="ADAL" clId="{2A389893-E4E4-4222-943A-2ACB80F82C94}" dt="2021-09-13T23:37:54.905" v="169" actId="1076"/>
        <pc:sldMkLst>
          <pc:docMk/>
          <pc:sldMk cId="2884637848" sldId="403"/>
        </pc:sldMkLst>
        <pc:spChg chg="del">
          <ac:chgData name="은석 이" userId="af18d81f-601b-4b8c-ae0d-605950137b83" providerId="ADAL" clId="{2A389893-E4E4-4222-943A-2ACB80F82C94}" dt="2021-09-13T23:36:01.940" v="142" actId="478"/>
          <ac:spMkLst>
            <pc:docMk/>
            <pc:sldMk cId="2884637848" sldId="403"/>
            <ac:spMk id="2" creationId="{E06A3D7A-838F-4F63-8B11-DDD19A65D4CC}"/>
          </ac:spMkLst>
        </pc:spChg>
        <pc:spChg chg="del">
          <ac:chgData name="은석 이" userId="af18d81f-601b-4b8c-ae0d-605950137b83" providerId="ADAL" clId="{2A389893-E4E4-4222-943A-2ACB80F82C94}" dt="2021-09-13T23:33:44.487" v="117" actId="22"/>
          <ac:spMkLst>
            <pc:docMk/>
            <pc:sldMk cId="2884637848" sldId="403"/>
            <ac:spMk id="3" creationId="{DBD5B8AF-1A01-4B78-9EB5-79ECE93ADF4C}"/>
          </ac:spMkLst>
        </pc:spChg>
        <pc:spChg chg="add del mod">
          <ac:chgData name="은석 이" userId="af18d81f-601b-4b8c-ae0d-605950137b83" providerId="ADAL" clId="{2A389893-E4E4-4222-943A-2ACB80F82C94}" dt="2021-09-13T23:36:03.484" v="143" actId="478"/>
          <ac:spMkLst>
            <pc:docMk/>
            <pc:sldMk cId="2884637848" sldId="403"/>
            <ac:spMk id="13" creationId="{57E09DA2-3E43-4A32-8A97-95FA53D97E9C}"/>
          </ac:spMkLst>
        </pc:spChg>
        <pc:picChg chg="add del mod">
          <ac:chgData name="은석 이" userId="af18d81f-601b-4b8c-ae0d-605950137b83" providerId="ADAL" clId="{2A389893-E4E4-4222-943A-2ACB80F82C94}" dt="2021-09-13T23:36:47.718" v="153" actId="478"/>
          <ac:picMkLst>
            <pc:docMk/>
            <pc:sldMk cId="2884637848" sldId="403"/>
            <ac:picMk id="5" creationId="{13896872-B270-40CE-9D59-403A2CB89F82}"/>
          </ac:picMkLst>
        </pc:picChg>
        <pc:picChg chg="add del mod ord">
          <ac:chgData name="은석 이" userId="af18d81f-601b-4b8c-ae0d-605950137b83" providerId="ADAL" clId="{2A389893-E4E4-4222-943A-2ACB80F82C94}" dt="2021-09-13T23:35:24.247" v="127" actId="478"/>
          <ac:picMkLst>
            <pc:docMk/>
            <pc:sldMk cId="2884637848" sldId="403"/>
            <ac:picMk id="7" creationId="{C09875D4-B3E4-4C86-AE65-80B013E9E0C8}"/>
          </ac:picMkLst>
        </pc:picChg>
        <pc:picChg chg="add del">
          <ac:chgData name="은석 이" userId="af18d81f-601b-4b8c-ae0d-605950137b83" providerId="ADAL" clId="{2A389893-E4E4-4222-943A-2ACB80F82C94}" dt="2021-09-13T23:35:21.096" v="125" actId="478"/>
          <ac:picMkLst>
            <pc:docMk/>
            <pc:sldMk cId="2884637848" sldId="403"/>
            <ac:picMk id="9" creationId="{9D31578F-FFED-448C-A506-FB2C0A16E137}"/>
          </ac:picMkLst>
        </pc:picChg>
        <pc:picChg chg="add del mod">
          <ac:chgData name="은석 이" userId="af18d81f-601b-4b8c-ae0d-605950137b83" providerId="ADAL" clId="{2A389893-E4E4-4222-943A-2ACB80F82C94}" dt="2021-09-13T23:35:12.703" v="122"/>
          <ac:picMkLst>
            <pc:docMk/>
            <pc:sldMk cId="2884637848" sldId="403"/>
            <ac:picMk id="10" creationId="{0556C427-FD82-4CFF-A339-3EADE7FDDDE3}"/>
          </ac:picMkLst>
        </pc:picChg>
        <pc:picChg chg="add del mod">
          <ac:chgData name="은석 이" userId="af18d81f-601b-4b8c-ae0d-605950137b83" providerId="ADAL" clId="{2A389893-E4E4-4222-943A-2ACB80F82C94}" dt="2021-09-13T23:35:12.418" v="121"/>
          <ac:picMkLst>
            <pc:docMk/>
            <pc:sldMk cId="2884637848" sldId="403"/>
            <ac:picMk id="11" creationId="{B4B5551D-BADC-4C4A-BB38-9F2CC0E72345}"/>
          </ac:picMkLst>
        </pc:picChg>
        <pc:picChg chg="add del mod">
          <ac:chgData name="은석 이" userId="af18d81f-601b-4b8c-ae0d-605950137b83" providerId="ADAL" clId="{2A389893-E4E4-4222-943A-2ACB80F82C94}" dt="2021-09-13T23:37:15.084" v="159" actId="478"/>
          <ac:picMkLst>
            <pc:docMk/>
            <pc:sldMk cId="2884637848" sldId="403"/>
            <ac:picMk id="14" creationId="{F9892E43-99B5-4CCD-9505-1EA55D84F017}"/>
          </ac:picMkLst>
        </pc:picChg>
        <pc:picChg chg="add del mod">
          <ac:chgData name="은석 이" userId="af18d81f-601b-4b8c-ae0d-605950137b83" providerId="ADAL" clId="{2A389893-E4E4-4222-943A-2ACB80F82C94}" dt="2021-09-13T23:37:49.692" v="165" actId="478"/>
          <ac:picMkLst>
            <pc:docMk/>
            <pc:sldMk cId="2884637848" sldId="403"/>
            <ac:picMk id="16" creationId="{8D76B904-5DA1-4649-B4B9-A3B828023A51}"/>
          </ac:picMkLst>
        </pc:picChg>
        <pc:picChg chg="add mod">
          <ac:chgData name="은석 이" userId="af18d81f-601b-4b8c-ae0d-605950137b83" providerId="ADAL" clId="{2A389893-E4E4-4222-943A-2ACB80F82C94}" dt="2021-09-13T23:37:54.905" v="169" actId="1076"/>
          <ac:picMkLst>
            <pc:docMk/>
            <pc:sldMk cId="2884637848" sldId="403"/>
            <ac:picMk id="18" creationId="{5F604322-6F3F-4232-BD20-0CFC18265238}"/>
          </ac:picMkLst>
        </pc:picChg>
      </pc:sldChg>
      <pc:sldChg chg="delSp modSp add mod">
        <pc:chgData name="은석 이" userId="af18d81f-601b-4b8c-ae0d-605950137b83" providerId="ADAL" clId="{2A389893-E4E4-4222-943A-2ACB80F82C94}" dt="2021-09-13T23:35:55.775" v="141" actId="14100"/>
        <pc:sldMkLst>
          <pc:docMk/>
          <pc:sldMk cId="1352520872" sldId="404"/>
        </pc:sldMkLst>
        <pc:picChg chg="del mod">
          <ac:chgData name="은석 이" userId="af18d81f-601b-4b8c-ae0d-605950137b83" providerId="ADAL" clId="{2A389893-E4E4-4222-943A-2ACB80F82C94}" dt="2021-09-13T23:35:31.663" v="130" actId="478"/>
          <ac:picMkLst>
            <pc:docMk/>
            <pc:sldMk cId="1352520872" sldId="404"/>
            <ac:picMk id="5" creationId="{13896872-B270-40CE-9D59-403A2CB89F82}"/>
          </ac:picMkLst>
        </pc:picChg>
        <pc:picChg chg="mod">
          <ac:chgData name="은석 이" userId="af18d81f-601b-4b8c-ae0d-605950137b83" providerId="ADAL" clId="{2A389893-E4E4-4222-943A-2ACB80F82C94}" dt="2021-09-13T23:35:55.775" v="141" actId="14100"/>
          <ac:picMkLst>
            <pc:docMk/>
            <pc:sldMk cId="1352520872" sldId="404"/>
            <ac:picMk id="7" creationId="{C09875D4-B3E4-4C86-AE65-80B013E9E0C8}"/>
          </ac:picMkLst>
        </pc:picChg>
        <pc:picChg chg="del mod">
          <ac:chgData name="은석 이" userId="af18d81f-601b-4b8c-ae0d-605950137b83" providerId="ADAL" clId="{2A389893-E4E4-4222-943A-2ACB80F82C94}" dt="2021-09-13T23:35:36.623" v="132" actId="478"/>
          <ac:picMkLst>
            <pc:docMk/>
            <pc:sldMk cId="1352520872" sldId="404"/>
            <ac:picMk id="9" creationId="{9D31578F-FFED-448C-A506-FB2C0A16E137}"/>
          </ac:picMkLst>
        </pc:picChg>
      </pc:sldChg>
      <pc:sldChg chg="addSp delSp modSp add mod">
        <pc:chgData name="은석 이" userId="af18d81f-601b-4b8c-ae0d-605950137b83" providerId="ADAL" clId="{2A389893-E4E4-4222-943A-2ACB80F82C94}" dt="2021-09-13T23:35:48.829" v="139" actId="14100"/>
        <pc:sldMkLst>
          <pc:docMk/>
          <pc:sldMk cId="2497707455" sldId="405"/>
        </pc:sldMkLst>
        <pc:spChg chg="del">
          <ac:chgData name="은석 이" userId="af18d81f-601b-4b8c-ae0d-605950137b83" providerId="ADAL" clId="{2A389893-E4E4-4222-943A-2ACB80F82C94}" dt="2021-09-13T23:35:43.818" v="137" actId="478"/>
          <ac:spMkLst>
            <pc:docMk/>
            <pc:sldMk cId="2497707455" sldId="405"/>
            <ac:spMk id="2" creationId="{E06A3D7A-838F-4F63-8B11-DDD19A65D4CC}"/>
          </ac:spMkLst>
        </pc:spChg>
        <pc:spChg chg="add del mod">
          <ac:chgData name="은석 이" userId="af18d81f-601b-4b8c-ae0d-605950137b83" providerId="ADAL" clId="{2A389893-E4E4-4222-943A-2ACB80F82C94}" dt="2021-09-13T23:35:43.176" v="136" actId="478"/>
          <ac:spMkLst>
            <pc:docMk/>
            <pc:sldMk cId="2497707455" sldId="405"/>
            <ac:spMk id="4" creationId="{87932710-440E-4C87-9707-D4BD863F8039}"/>
          </ac:spMkLst>
        </pc:spChg>
        <pc:picChg chg="del">
          <ac:chgData name="은석 이" userId="af18d81f-601b-4b8c-ae0d-605950137b83" providerId="ADAL" clId="{2A389893-E4E4-4222-943A-2ACB80F82C94}" dt="2021-09-13T23:35:39.140" v="134" actId="478"/>
          <ac:picMkLst>
            <pc:docMk/>
            <pc:sldMk cId="2497707455" sldId="405"/>
            <ac:picMk id="5" creationId="{13896872-B270-40CE-9D59-403A2CB89F82}"/>
          </ac:picMkLst>
        </pc:picChg>
        <pc:picChg chg="del">
          <ac:chgData name="은석 이" userId="af18d81f-601b-4b8c-ae0d-605950137b83" providerId="ADAL" clId="{2A389893-E4E4-4222-943A-2ACB80F82C94}" dt="2021-09-13T23:35:40.049" v="135" actId="478"/>
          <ac:picMkLst>
            <pc:docMk/>
            <pc:sldMk cId="2497707455" sldId="405"/>
            <ac:picMk id="7" creationId="{C09875D4-B3E4-4C86-AE65-80B013E9E0C8}"/>
          </ac:picMkLst>
        </pc:picChg>
        <pc:picChg chg="mod">
          <ac:chgData name="은석 이" userId="af18d81f-601b-4b8c-ae0d-605950137b83" providerId="ADAL" clId="{2A389893-E4E4-4222-943A-2ACB80F82C94}" dt="2021-09-13T23:35:48.829" v="139" actId="14100"/>
          <ac:picMkLst>
            <pc:docMk/>
            <pc:sldMk cId="2497707455" sldId="405"/>
            <ac:picMk id="9" creationId="{9D31578F-FFED-448C-A506-FB2C0A16E137}"/>
          </ac:picMkLst>
        </pc:picChg>
      </pc:sldChg>
      <pc:sldChg chg="add">
        <pc:chgData name="은석 이" userId="af18d81f-601b-4b8c-ae0d-605950137b83" providerId="ADAL" clId="{2A389893-E4E4-4222-943A-2ACB80F82C94}" dt="2021-09-13T23:36:45.187" v="152" actId="22"/>
        <pc:sldMkLst>
          <pc:docMk/>
          <pc:sldMk cId="3575296601" sldId="406"/>
        </pc:sldMkLst>
      </pc:sldChg>
      <pc:sldChg chg="addSp delSp modSp add mod ord">
        <pc:chgData name="은석 이" userId="af18d81f-601b-4b8c-ae0d-605950137b83" providerId="ADAL" clId="{2A389893-E4E4-4222-943A-2ACB80F82C94}" dt="2021-09-13T23:41:35.670" v="320" actId="20577"/>
        <pc:sldMkLst>
          <pc:docMk/>
          <pc:sldMk cId="3913042801" sldId="407"/>
        </pc:sldMkLst>
        <pc:spChg chg="mod">
          <ac:chgData name="은석 이" userId="af18d81f-601b-4b8c-ae0d-605950137b83" providerId="ADAL" clId="{2A389893-E4E4-4222-943A-2ACB80F82C94}" dt="2021-09-13T23:40:12.223" v="197"/>
          <ac:spMkLst>
            <pc:docMk/>
            <pc:sldMk cId="3913042801" sldId="407"/>
            <ac:spMk id="2" creationId="{5BE9FEC3-F36C-4A93-94D1-DD721F063F4C}"/>
          </ac:spMkLst>
        </pc:spChg>
        <pc:spChg chg="mod">
          <ac:chgData name="은석 이" userId="af18d81f-601b-4b8c-ae0d-605950137b83" providerId="ADAL" clId="{2A389893-E4E4-4222-943A-2ACB80F82C94}" dt="2021-09-13T23:41:35.670" v="320" actId="20577"/>
          <ac:spMkLst>
            <pc:docMk/>
            <pc:sldMk cId="3913042801" sldId="407"/>
            <ac:spMk id="3" creationId="{0F1A52BF-15F3-4ED8-BDA4-2546855CC5A6}"/>
          </ac:spMkLst>
        </pc:spChg>
        <pc:picChg chg="add del">
          <ac:chgData name="은석 이" userId="af18d81f-601b-4b8c-ae0d-605950137b83" providerId="ADAL" clId="{2A389893-E4E4-4222-943A-2ACB80F82C94}" dt="2021-09-13T23:40:06.495" v="177" actId="478"/>
          <ac:picMkLst>
            <pc:docMk/>
            <pc:sldMk cId="3913042801" sldId="407"/>
            <ac:picMk id="5" creationId="{952FD54A-2AE1-4953-B13F-4D97A7536EB1}"/>
          </ac:picMkLst>
        </pc:picChg>
      </pc:sldChg>
      <pc:sldChg chg="delSp add mod">
        <pc:chgData name="은석 이" userId="af18d81f-601b-4b8c-ae0d-605950137b83" providerId="ADAL" clId="{2A389893-E4E4-4222-943A-2ACB80F82C94}" dt="2021-09-13T23:42:01.953" v="325" actId="21"/>
        <pc:sldMkLst>
          <pc:docMk/>
          <pc:sldMk cId="2315695313" sldId="408"/>
        </pc:sldMkLst>
        <pc:picChg chg="del">
          <ac:chgData name="은석 이" userId="af18d81f-601b-4b8c-ae0d-605950137b83" providerId="ADAL" clId="{2A389893-E4E4-4222-943A-2ACB80F82C94}" dt="2021-09-13T23:42:01.953" v="325" actId="21"/>
          <ac:picMkLst>
            <pc:docMk/>
            <pc:sldMk cId="2315695313" sldId="408"/>
            <ac:picMk id="5" creationId="{952FD54A-2AE1-4953-B13F-4D97A7536EB1}"/>
          </ac:picMkLst>
        </pc:picChg>
      </pc:sldChg>
      <pc:sldChg chg="modSp add mod">
        <pc:chgData name="은석 이" userId="af18d81f-601b-4b8c-ae0d-605950137b83" providerId="ADAL" clId="{2A389893-E4E4-4222-943A-2ACB80F82C94}" dt="2021-09-13T23:41:44.404" v="322" actId="20577"/>
        <pc:sldMkLst>
          <pc:docMk/>
          <pc:sldMk cId="1013437712" sldId="409"/>
        </pc:sldMkLst>
        <pc:spChg chg="mod">
          <ac:chgData name="은석 이" userId="af18d81f-601b-4b8c-ae0d-605950137b83" providerId="ADAL" clId="{2A389893-E4E4-4222-943A-2ACB80F82C94}" dt="2021-09-13T23:41:44.404" v="322" actId="20577"/>
          <ac:spMkLst>
            <pc:docMk/>
            <pc:sldMk cId="1013437712" sldId="409"/>
            <ac:spMk id="3" creationId="{0F1A52BF-15F3-4ED8-BDA4-2546855CC5A6}"/>
          </ac:spMkLst>
        </pc:spChg>
      </pc:sldChg>
      <pc:sldChg chg="modSp add mod">
        <pc:chgData name="은석 이" userId="af18d81f-601b-4b8c-ae0d-605950137b83" providerId="ADAL" clId="{2A389893-E4E4-4222-943A-2ACB80F82C94}" dt="2021-09-13T23:41:48.837" v="323" actId="20577"/>
        <pc:sldMkLst>
          <pc:docMk/>
          <pc:sldMk cId="682015973" sldId="410"/>
        </pc:sldMkLst>
        <pc:spChg chg="mod">
          <ac:chgData name="은석 이" userId="af18d81f-601b-4b8c-ae0d-605950137b83" providerId="ADAL" clId="{2A389893-E4E4-4222-943A-2ACB80F82C94}" dt="2021-09-13T23:41:48.837" v="323" actId="20577"/>
          <ac:spMkLst>
            <pc:docMk/>
            <pc:sldMk cId="682015973" sldId="410"/>
            <ac:spMk id="3" creationId="{0F1A52BF-15F3-4ED8-BDA4-2546855CC5A6}"/>
          </ac:spMkLst>
        </pc:spChg>
      </pc:sldChg>
      <pc:sldChg chg="addSp modSp add mod">
        <pc:chgData name="은석 이" userId="af18d81f-601b-4b8c-ae0d-605950137b83" providerId="ADAL" clId="{2A389893-E4E4-4222-943A-2ACB80F82C94}" dt="2021-09-13T23:42:06.535" v="328" actId="14100"/>
        <pc:sldMkLst>
          <pc:docMk/>
          <pc:sldMk cId="1482040522" sldId="411"/>
        </pc:sldMkLst>
        <pc:picChg chg="add mod">
          <ac:chgData name="은석 이" userId="af18d81f-601b-4b8c-ae0d-605950137b83" providerId="ADAL" clId="{2A389893-E4E4-4222-943A-2ACB80F82C94}" dt="2021-09-13T23:42:06.535" v="328" actId="14100"/>
          <ac:picMkLst>
            <pc:docMk/>
            <pc:sldMk cId="1482040522" sldId="411"/>
            <ac:picMk id="4" creationId="{BAFE32F0-0242-4E48-AD11-723C467B18D9}"/>
          </ac:picMkLst>
        </pc:picChg>
      </pc:sldChg>
      <pc:sldChg chg="delSp modSp add mod">
        <pc:chgData name="은석 이" userId="af18d81f-601b-4b8c-ae0d-605950137b83" providerId="ADAL" clId="{2A389893-E4E4-4222-943A-2ACB80F82C94}" dt="2021-09-13T23:43:19.396" v="418"/>
        <pc:sldMkLst>
          <pc:docMk/>
          <pc:sldMk cId="1244834494" sldId="412"/>
        </pc:sldMkLst>
        <pc:spChg chg="mod">
          <ac:chgData name="은석 이" userId="af18d81f-601b-4b8c-ae0d-605950137b83" providerId="ADAL" clId="{2A389893-E4E4-4222-943A-2ACB80F82C94}" dt="2021-09-13T23:43:19.396" v="418"/>
          <ac:spMkLst>
            <pc:docMk/>
            <pc:sldMk cId="1244834494" sldId="412"/>
            <ac:spMk id="3" creationId="{0F1A52BF-15F3-4ED8-BDA4-2546855CC5A6}"/>
          </ac:spMkLst>
        </pc:spChg>
        <pc:picChg chg="del">
          <ac:chgData name="은석 이" userId="af18d81f-601b-4b8c-ae0d-605950137b83" providerId="ADAL" clId="{2A389893-E4E4-4222-943A-2ACB80F82C94}" dt="2021-09-13T23:42:21.594" v="330" actId="478"/>
          <ac:picMkLst>
            <pc:docMk/>
            <pc:sldMk cId="1244834494" sldId="412"/>
            <ac:picMk id="4" creationId="{BAFE32F0-0242-4E48-AD11-723C467B18D9}"/>
          </ac:picMkLst>
        </pc:picChg>
      </pc:sldChg>
      <pc:sldChg chg="add del">
        <pc:chgData name="은석 이" userId="af18d81f-601b-4b8c-ae0d-605950137b83" providerId="ADAL" clId="{2A389893-E4E4-4222-943A-2ACB80F82C94}" dt="2021-09-14T00:55:17.158" v="422" actId="22"/>
        <pc:sldMkLst>
          <pc:docMk/>
          <pc:sldMk cId="1407484739" sldId="413"/>
        </pc:sldMkLst>
      </pc:sldChg>
      <pc:sldChg chg="modSp add mod">
        <pc:chgData name="은석 이" userId="af18d81f-601b-4b8c-ae0d-605950137b83" providerId="ADAL" clId="{2A389893-E4E4-4222-943A-2ACB80F82C94}" dt="2021-09-14T00:55:33.137" v="433" actId="20577"/>
        <pc:sldMkLst>
          <pc:docMk/>
          <pc:sldMk cId="3785941253" sldId="413"/>
        </pc:sldMkLst>
        <pc:spChg chg="mod">
          <ac:chgData name="은석 이" userId="af18d81f-601b-4b8c-ae0d-605950137b83" providerId="ADAL" clId="{2A389893-E4E4-4222-943A-2ACB80F82C94}" dt="2021-09-14T00:55:33.137" v="433" actId="20577"/>
          <ac:spMkLst>
            <pc:docMk/>
            <pc:sldMk cId="3785941253" sldId="413"/>
            <ac:spMk id="2" creationId="{00000000-0000-0000-0000-000000000000}"/>
          </ac:spMkLst>
        </pc:spChg>
      </pc:sldChg>
    </pc:docChg>
  </pc:docChgLst>
  <pc:docChgLst>
    <pc:chgData name="은석 이" userId="af18d81f-601b-4b8c-ae0d-605950137b83" providerId="ADAL" clId="{C9A085BC-78F5-4C26-8E8E-58FEAE43ECC9}"/>
    <pc:docChg chg="undo custSel addSld delSld modSld sldOrd modSection">
      <pc:chgData name="은석 이" userId="af18d81f-601b-4b8c-ae0d-605950137b83" providerId="ADAL" clId="{C9A085BC-78F5-4C26-8E8E-58FEAE43ECC9}" dt="2022-03-23T00:43:20.721" v="681"/>
      <pc:docMkLst>
        <pc:docMk/>
      </pc:docMkLst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74882082" sldId="305"/>
        </pc:sldMkLst>
      </pc:sldChg>
      <pc:sldChg chg="modSp mod">
        <pc:chgData name="은석 이" userId="af18d81f-601b-4b8c-ae0d-605950137b83" providerId="ADAL" clId="{C9A085BC-78F5-4C26-8E8E-58FEAE43ECC9}" dt="2022-03-22T02:16:47.672" v="173"/>
        <pc:sldMkLst>
          <pc:docMk/>
          <pc:sldMk cId="541082259" sldId="386"/>
        </pc:sldMkLst>
        <pc:spChg chg="mod">
          <ac:chgData name="은석 이" userId="af18d81f-601b-4b8c-ae0d-605950137b83" providerId="ADAL" clId="{C9A085BC-78F5-4C26-8E8E-58FEAE43ECC9}" dt="2022-03-22T02:16:47.672" v="173"/>
          <ac:spMkLst>
            <pc:docMk/>
            <pc:sldMk cId="541082259" sldId="386"/>
            <ac:spMk id="2" creationId="{00000000-0000-0000-0000-000000000000}"/>
          </ac:spMkLst>
        </pc:spChg>
      </pc:sldChg>
      <pc:sldChg chg="add">
        <pc:chgData name="은석 이" userId="af18d81f-601b-4b8c-ae0d-605950137b83" providerId="ADAL" clId="{C9A085BC-78F5-4C26-8E8E-58FEAE43ECC9}" dt="2022-03-22T23:18:19.048" v="558"/>
        <pc:sldMkLst>
          <pc:docMk/>
          <pc:sldMk cId="3827256673" sldId="430"/>
        </pc:sldMkLst>
      </pc:sldChg>
      <pc:sldChg chg="add">
        <pc:chgData name="은석 이" userId="af18d81f-601b-4b8c-ae0d-605950137b83" providerId="ADAL" clId="{C9A085BC-78F5-4C26-8E8E-58FEAE43ECC9}" dt="2022-03-22T23:18:19.048" v="558"/>
        <pc:sldMkLst>
          <pc:docMk/>
          <pc:sldMk cId="1064988183" sldId="433"/>
        </pc:sldMkLst>
      </pc:sldChg>
      <pc:sldChg chg="add">
        <pc:chgData name="은석 이" userId="af18d81f-601b-4b8c-ae0d-605950137b83" providerId="ADAL" clId="{C9A085BC-78F5-4C26-8E8E-58FEAE43ECC9}" dt="2022-03-22T23:18:19.048" v="558"/>
        <pc:sldMkLst>
          <pc:docMk/>
          <pc:sldMk cId="416385266" sldId="435"/>
        </pc:sldMkLst>
      </pc:sldChg>
      <pc:sldChg chg="add ord">
        <pc:chgData name="은석 이" userId="af18d81f-601b-4b8c-ae0d-605950137b83" providerId="ADAL" clId="{C9A085BC-78F5-4C26-8E8E-58FEAE43ECC9}" dt="2022-03-23T00:29:22.003" v="659"/>
        <pc:sldMkLst>
          <pc:docMk/>
          <pc:sldMk cId="2893663689" sldId="436"/>
        </pc:sldMkLst>
      </pc:sldChg>
      <pc:sldChg chg="add ord">
        <pc:chgData name="은석 이" userId="af18d81f-601b-4b8c-ae0d-605950137b83" providerId="ADAL" clId="{C9A085BC-78F5-4C26-8E8E-58FEAE43ECC9}" dt="2022-03-23T00:29:22.003" v="659"/>
        <pc:sldMkLst>
          <pc:docMk/>
          <pc:sldMk cId="2718982842" sldId="437"/>
        </pc:sldMkLst>
      </pc:sldChg>
      <pc:sldChg chg="addSp delSp modSp mod">
        <pc:chgData name="은석 이" userId="af18d81f-601b-4b8c-ae0d-605950137b83" providerId="ADAL" clId="{C9A085BC-78F5-4C26-8E8E-58FEAE43ECC9}" dt="2022-03-23T00:43:02.750" v="679" actId="22"/>
        <pc:sldMkLst>
          <pc:docMk/>
          <pc:sldMk cId="737675764" sldId="451"/>
        </pc:sldMkLst>
        <pc:spChg chg="del">
          <ac:chgData name="은석 이" userId="af18d81f-601b-4b8c-ae0d-605950137b83" providerId="ADAL" clId="{C9A085BC-78F5-4C26-8E8E-58FEAE43ECC9}" dt="2022-03-23T00:36:11.985" v="662" actId="478"/>
          <ac:spMkLst>
            <pc:docMk/>
            <pc:sldMk cId="737675764" sldId="451"/>
            <ac:spMk id="2" creationId="{00000000-0000-0000-0000-000000000000}"/>
          </ac:spMkLst>
        </pc:spChg>
        <pc:spChg chg="add mod">
          <ac:chgData name="은석 이" userId="af18d81f-601b-4b8c-ae0d-605950137b83" providerId="ADAL" clId="{C9A085BC-78F5-4C26-8E8E-58FEAE43ECC9}" dt="2022-03-23T00:36:20.911" v="675"/>
          <ac:spMkLst>
            <pc:docMk/>
            <pc:sldMk cId="737675764" sldId="451"/>
            <ac:spMk id="7" creationId="{28F49D43-D63A-4EC0-8B05-6D7CB14FFFB2}"/>
          </ac:spMkLst>
        </pc:spChg>
        <pc:picChg chg="add mod">
          <ac:chgData name="은석 이" userId="af18d81f-601b-4b8c-ae0d-605950137b83" providerId="ADAL" clId="{C9A085BC-78F5-4C26-8E8E-58FEAE43ECC9}" dt="2022-03-23T00:36:15.677" v="664" actId="14100"/>
          <ac:picMkLst>
            <pc:docMk/>
            <pc:sldMk cId="737675764" sldId="451"/>
            <ac:picMk id="5" creationId="{1E35D8BE-54A4-49E4-B79F-A1E7646D7894}"/>
          </ac:picMkLst>
        </pc:picChg>
        <pc:picChg chg="add del">
          <ac:chgData name="은석 이" userId="af18d81f-601b-4b8c-ae0d-605950137b83" providerId="ADAL" clId="{C9A085BC-78F5-4C26-8E8E-58FEAE43ECC9}" dt="2022-03-23T00:43:00.492" v="677" actId="22"/>
          <ac:picMkLst>
            <pc:docMk/>
            <pc:sldMk cId="737675764" sldId="451"/>
            <ac:picMk id="9" creationId="{3FE74F1E-CF05-4AB0-8832-F78C2EA693AC}"/>
          </ac:picMkLst>
        </pc:picChg>
        <pc:picChg chg="add del">
          <ac:chgData name="은석 이" userId="af18d81f-601b-4b8c-ae0d-605950137b83" providerId="ADAL" clId="{C9A085BC-78F5-4C26-8E8E-58FEAE43ECC9}" dt="2022-03-23T00:43:02.750" v="679" actId="22"/>
          <ac:picMkLst>
            <pc:docMk/>
            <pc:sldMk cId="737675764" sldId="451"/>
            <ac:picMk id="11" creationId="{381B1E45-5811-4F38-A48C-9BEC9A92AADC}"/>
          </ac:picMkLst>
        </pc:picChg>
      </pc:sldChg>
      <pc:sldChg chg="modSp mod ord">
        <pc:chgData name="은석 이" userId="af18d81f-601b-4b8c-ae0d-605950137b83" providerId="ADAL" clId="{C9A085BC-78F5-4C26-8E8E-58FEAE43ECC9}" dt="2022-03-22T03:17:59.889" v="476" actId="20577"/>
        <pc:sldMkLst>
          <pc:docMk/>
          <pc:sldMk cId="4056567219" sldId="495"/>
        </pc:sldMkLst>
        <pc:spChg chg="mod">
          <ac:chgData name="은석 이" userId="af18d81f-601b-4b8c-ae0d-605950137b83" providerId="ADAL" clId="{C9A085BC-78F5-4C26-8E8E-58FEAE43ECC9}" dt="2022-03-22T03:17:59.889" v="476" actId="20577"/>
          <ac:spMkLst>
            <pc:docMk/>
            <pc:sldMk cId="4056567219" sldId="495"/>
            <ac:spMk id="2" creationId="{962DF4A1-EE14-45CD-B10E-B70C27DF1277}"/>
          </ac:spMkLst>
        </pc:spChg>
      </pc:sldChg>
      <pc:sldChg chg="ord">
        <pc:chgData name="은석 이" userId="af18d81f-601b-4b8c-ae0d-605950137b83" providerId="ADAL" clId="{C9A085BC-78F5-4C26-8E8E-58FEAE43ECC9}" dt="2022-03-22T03:17:48.070" v="462"/>
        <pc:sldMkLst>
          <pc:docMk/>
          <pc:sldMk cId="4256211787" sldId="496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883481190" sldId="498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2556904549" sldId="499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1364893366" sldId="500"/>
        </pc:sldMkLst>
      </pc:sldChg>
      <pc:sldChg chg="ord">
        <pc:chgData name="은석 이" userId="af18d81f-601b-4b8c-ae0d-605950137b83" providerId="ADAL" clId="{C9A085BC-78F5-4C26-8E8E-58FEAE43ECC9}" dt="2022-03-23T00:43:20.721" v="681"/>
        <pc:sldMkLst>
          <pc:docMk/>
          <pc:sldMk cId="3463893001" sldId="501"/>
        </pc:sldMkLst>
      </pc:sldChg>
      <pc:sldChg chg="ord">
        <pc:chgData name="은석 이" userId="af18d81f-601b-4b8c-ae0d-605950137b83" providerId="ADAL" clId="{C9A085BC-78F5-4C26-8E8E-58FEAE43ECC9}" dt="2022-03-22T03:17:48.070" v="462"/>
        <pc:sldMkLst>
          <pc:docMk/>
          <pc:sldMk cId="4052239147" sldId="504"/>
        </pc:sldMkLst>
      </pc:sldChg>
      <pc:sldChg chg="ord">
        <pc:chgData name="은석 이" userId="af18d81f-601b-4b8c-ae0d-605950137b83" providerId="ADAL" clId="{C9A085BC-78F5-4C26-8E8E-58FEAE43ECC9}" dt="2022-03-22T23:18:40.241" v="560"/>
        <pc:sldMkLst>
          <pc:docMk/>
          <pc:sldMk cId="4036689438" sldId="505"/>
        </pc:sldMkLst>
      </pc:sldChg>
      <pc:sldChg chg="modSp add mod">
        <pc:chgData name="은석 이" userId="af18d81f-601b-4b8c-ae0d-605950137b83" providerId="ADAL" clId="{C9A085BC-78F5-4C26-8E8E-58FEAE43ECC9}" dt="2022-03-22T02:16:57.928" v="203"/>
        <pc:sldMkLst>
          <pc:docMk/>
          <pc:sldMk cId="173930973" sldId="509"/>
        </pc:sldMkLst>
        <pc:spChg chg="mod">
          <ac:chgData name="은석 이" userId="af18d81f-601b-4b8c-ae0d-605950137b83" providerId="ADAL" clId="{C9A085BC-78F5-4C26-8E8E-58FEAE43ECC9}" dt="2022-03-22T02:16:57.928" v="203"/>
          <ac:spMkLst>
            <pc:docMk/>
            <pc:sldMk cId="173930973" sldId="509"/>
            <ac:spMk id="2" creationId="{00000000-0000-0000-0000-000000000000}"/>
          </ac:spMkLst>
        </pc:spChg>
      </pc:sldChg>
      <pc:sldChg chg="modSp add mod">
        <pc:chgData name="은석 이" userId="af18d81f-601b-4b8c-ae0d-605950137b83" providerId="ADAL" clId="{C9A085BC-78F5-4C26-8E8E-58FEAE43ECC9}" dt="2022-03-22T02:17:08.209" v="231"/>
        <pc:sldMkLst>
          <pc:docMk/>
          <pc:sldMk cId="757372771" sldId="510"/>
        </pc:sldMkLst>
        <pc:spChg chg="mod">
          <ac:chgData name="은석 이" userId="af18d81f-601b-4b8c-ae0d-605950137b83" providerId="ADAL" clId="{C9A085BC-78F5-4C26-8E8E-58FEAE43ECC9}" dt="2022-03-22T02:17:08.209" v="231"/>
          <ac:spMkLst>
            <pc:docMk/>
            <pc:sldMk cId="757372771" sldId="510"/>
            <ac:spMk id="2" creationId="{00000000-0000-0000-0000-000000000000}"/>
          </ac:spMkLst>
        </pc:spChg>
      </pc:sldChg>
      <pc:sldChg chg="modSp new mod ord">
        <pc:chgData name="은석 이" userId="af18d81f-601b-4b8c-ae0d-605950137b83" providerId="ADAL" clId="{C9A085BC-78F5-4C26-8E8E-58FEAE43ECC9}" dt="2022-03-22T03:17:48.070" v="462"/>
        <pc:sldMkLst>
          <pc:docMk/>
          <pc:sldMk cId="1310230257" sldId="511"/>
        </pc:sldMkLst>
        <pc:spChg chg="mod">
          <ac:chgData name="은석 이" userId="af18d81f-601b-4b8c-ae0d-605950137b83" providerId="ADAL" clId="{C9A085BC-78F5-4C26-8E8E-58FEAE43ECC9}" dt="2022-03-22T02:41:35.303" v="319" actId="20577"/>
          <ac:spMkLst>
            <pc:docMk/>
            <pc:sldMk cId="1310230257" sldId="511"/>
            <ac:spMk id="2" creationId="{78584430-BE06-4625-89D1-3DEF7CCA9E09}"/>
          </ac:spMkLst>
        </pc:spChg>
        <pc:spChg chg="mod">
          <ac:chgData name="은석 이" userId="af18d81f-601b-4b8c-ae0d-605950137b83" providerId="ADAL" clId="{C9A085BC-78F5-4C26-8E8E-58FEAE43ECC9}" dt="2022-03-22T02:52:55.411" v="458" actId="20577"/>
          <ac:spMkLst>
            <pc:docMk/>
            <pc:sldMk cId="1310230257" sldId="511"/>
            <ac:spMk id="3" creationId="{B1672CFE-850A-417F-9478-4BD0855E1D95}"/>
          </ac:spMkLst>
        </pc:spChg>
      </pc:sldChg>
      <pc:sldChg chg="addSp delSp modSp new mod ord">
        <pc:chgData name="은석 이" userId="af18d81f-601b-4b8c-ae0d-605950137b83" providerId="ADAL" clId="{C9A085BC-78F5-4C26-8E8E-58FEAE43ECC9}" dt="2022-03-22T03:44:08.622" v="546"/>
        <pc:sldMkLst>
          <pc:docMk/>
          <pc:sldMk cId="1172224347" sldId="512"/>
        </pc:sldMkLst>
        <pc:spChg chg="mod">
          <ac:chgData name="은석 이" userId="af18d81f-601b-4b8c-ae0d-605950137b83" providerId="ADAL" clId="{C9A085BC-78F5-4C26-8E8E-58FEAE43ECC9}" dt="2022-03-22T03:31:45.791" v="506"/>
          <ac:spMkLst>
            <pc:docMk/>
            <pc:sldMk cId="1172224347" sldId="512"/>
            <ac:spMk id="2" creationId="{9086B5EF-B3D0-44BB-80F2-37F387B10333}"/>
          </ac:spMkLst>
        </pc:spChg>
        <pc:spChg chg="del">
          <ac:chgData name="은석 이" userId="af18d81f-601b-4b8c-ae0d-605950137b83" providerId="ADAL" clId="{C9A085BC-78F5-4C26-8E8E-58FEAE43ECC9}" dt="2022-03-22T03:31:35.358" v="479" actId="478"/>
          <ac:spMkLst>
            <pc:docMk/>
            <pc:sldMk cId="1172224347" sldId="512"/>
            <ac:spMk id="3" creationId="{C1F15C99-2253-47C2-84C7-3FB8B3CA3D97}"/>
          </ac:spMkLst>
        </pc:spChg>
        <pc:picChg chg="add mod">
          <ac:chgData name="은석 이" userId="af18d81f-601b-4b8c-ae0d-605950137b83" providerId="ADAL" clId="{C9A085BC-78F5-4C26-8E8E-58FEAE43ECC9}" dt="2022-03-22T03:31:39.015" v="480" actId="1076"/>
          <ac:picMkLst>
            <pc:docMk/>
            <pc:sldMk cId="1172224347" sldId="512"/>
            <ac:picMk id="4" creationId="{3142DCE2-7E13-40CE-B89E-62B75292066D}"/>
          </ac:picMkLst>
        </pc:picChg>
      </pc:sldChg>
      <pc:sldChg chg="add del">
        <pc:chgData name="은석 이" userId="af18d81f-601b-4b8c-ae0d-605950137b83" providerId="ADAL" clId="{C9A085BC-78F5-4C26-8E8E-58FEAE43ECC9}" dt="2022-03-22T03:44:10.506" v="547" actId="47"/>
        <pc:sldMkLst>
          <pc:docMk/>
          <pc:sldMk cId="1343699597" sldId="513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167784854" sldId="514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2147034030" sldId="515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977387768" sldId="516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1677863687" sldId="517"/>
        </pc:sldMkLst>
      </pc:sldChg>
      <pc:sldChg chg="add del ord">
        <pc:chgData name="은석 이" userId="af18d81f-601b-4b8c-ae0d-605950137b83" providerId="ADAL" clId="{C9A085BC-78F5-4C26-8E8E-58FEAE43ECC9}" dt="2022-03-22T03:44:02.138" v="544" actId="47"/>
        <pc:sldMkLst>
          <pc:docMk/>
          <pc:sldMk cId="255390290" sldId="518"/>
        </pc:sldMkLst>
      </pc:sldChg>
      <pc:sldChg chg="add ord">
        <pc:chgData name="은석 이" userId="af18d81f-601b-4b8c-ae0d-605950137b83" providerId="ADAL" clId="{C9A085BC-78F5-4C26-8E8E-58FEAE43ECC9}" dt="2022-03-22T03:43:54.445" v="543"/>
        <pc:sldMkLst>
          <pc:docMk/>
          <pc:sldMk cId="934468133" sldId="519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481250632" sldId="520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3628272876" sldId="521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2643009793" sldId="522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1788978295" sldId="523"/>
        </pc:sldMkLst>
      </pc:sldChg>
      <pc:sldChg chg="add">
        <pc:chgData name="은석 이" userId="af18d81f-601b-4b8c-ae0d-605950137b83" providerId="ADAL" clId="{C9A085BC-78F5-4C26-8E8E-58FEAE43ECC9}" dt="2022-03-22T03:35:03.331" v="508"/>
        <pc:sldMkLst>
          <pc:docMk/>
          <pc:sldMk cId="1088226671" sldId="524"/>
        </pc:sldMkLst>
      </pc:sldChg>
      <pc:sldChg chg="add ord">
        <pc:chgData name="은석 이" userId="af18d81f-601b-4b8c-ae0d-605950137b83" providerId="ADAL" clId="{C9A085BC-78F5-4C26-8E8E-58FEAE43ECC9}" dt="2022-03-22T03:43:54.445" v="543"/>
        <pc:sldMkLst>
          <pc:docMk/>
          <pc:sldMk cId="2065319421" sldId="525"/>
        </pc:sldMkLst>
      </pc:sldChg>
      <pc:sldChg chg="addSp delSp modSp new mod ord">
        <pc:chgData name="은석 이" userId="af18d81f-601b-4b8c-ae0d-605950137b83" providerId="ADAL" clId="{C9A085BC-78F5-4C26-8E8E-58FEAE43ECC9}" dt="2022-03-22T03:51:17.899" v="557" actId="1076"/>
        <pc:sldMkLst>
          <pc:docMk/>
          <pc:sldMk cId="2110897515" sldId="526"/>
        </pc:sldMkLst>
        <pc:spChg chg="mod">
          <ac:chgData name="은석 이" userId="af18d81f-601b-4b8c-ae0d-605950137b83" providerId="ADAL" clId="{C9A085BC-78F5-4C26-8E8E-58FEAE43ECC9}" dt="2022-03-22T03:43:33.320" v="541" actId="20577"/>
          <ac:spMkLst>
            <pc:docMk/>
            <pc:sldMk cId="2110897515" sldId="526"/>
            <ac:spMk id="2" creationId="{24573D05-A70B-4BDB-BD54-168BA3BCB6A8}"/>
          </ac:spMkLst>
        </pc:spChg>
        <pc:spChg chg="del">
          <ac:chgData name="은석 이" userId="af18d81f-601b-4b8c-ae0d-605950137b83" providerId="ADAL" clId="{C9A085BC-78F5-4C26-8E8E-58FEAE43ECC9}" dt="2022-03-22T03:36:44.639" v="518" actId="22"/>
          <ac:spMkLst>
            <pc:docMk/>
            <pc:sldMk cId="2110897515" sldId="526"/>
            <ac:spMk id="3" creationId="{9E32C73B-6B0B-4C84-A1EF-C3F90737FE44}"/>
          </ac:spMkLst>
        </pc:spChg>
        <pc:picChg chg="add mod ord">
          <ac:chgData name="은석 이" userId="af18d81f-601b-4b8c-ae0d-605950137b83" providerId="ADAL" clId="{C9A085BC-78F5-4C26-8E8E-58FEAE43ECC9}" dt="2022-03-22T03:39:55.276" v="519" actId="1076"/>
          <ac:picMkLst>
            <pc:docMk/>
            <pc:sldMk cId="2110897515" sldId="526"/>
            <ac:picMk id="5" creationId="{A7E934C3-54CB-4471-8FF1-FF854D400035}"/>
          </ac:picMkLst>
        </pc:picChg>
        <pc:picChg chg="add mod">
          <ac:chgData name="은석 이" userId="af18d81f-601b-4b8c-ae0d-605950137b83" providerId="ADAL" clId="{C9A085BC-78F5-4C26-8E8E-58FEAE43ECC9}" dt="2022-03-22T03:51:16.331" v="556" actId="1076"/>
          <ac:picMkLst>
            <pc:docMk/>
            <pc:sldMk cId="2110897515" sldId="526"/>
            <ac:picMk id="7" creationId="{C673A3A3-4F91-477C-BB9D-CF2AB5D24E95}"/>
          </ac:picMkLst>
        </pc:picChg>
        <pc:picChg chg="add mod">
          <ac:chgData name="은석 이" userId="af18d81f-601b-4b8c-ae0d-605950137b83" providerId="ADAL" clId="{C9A085BC-78F5-4C26-8E8E-58FEAE43ECC9}" dt="2022-03-22T03:51:17.899" v="557" actId="1076"/>
          <ac:picMkLst>
            <pc:docMk/>
            <pc:sldMk cId="2110897515" sldId="526"/>
            <ac:picMk id="9" creationId="{B907DD02-227C-4598-99E9-099FCB989AF4}"/>
          </ac:picMkLst>
        </pc:picChg>
      </pc:sldChg>
      <pc:sldChg chg="addSp delSp modSp new mod ord">
        <pc:chgData name="은석 이" userId="af18d81f-601b-4b8c-ae0d-605950137b83" providerId="ADAL" clId="{C9A085BC-78F5-4C26-8E8E-58FEAE43ECC9}" dt="2022-03-22T03:51:08.499" v="552" actId="1076"/>
        <pc:sldMkLst>
          <pc:docMk/>
          <pc:sldMk cId="2456712606" sldId="527"/>
        </pc:sldMkLst>
        <pc:spChg chg="mod">
          <ac:chgData name="은석 이" userId="af18d81f-601b-4b8c-ae0d-605950137b83" providerId="ADAL" clId="{C9A085BC-78F5-4C26-8E8E-58FEAE43ECC9}" dt="2022-03-22T03:43:29.550" v="536" actId="20577"/>
          <ac:spMkLst>
            <pc:docMk/>
            <pc:sldMk cId="2456712606" sldId="527"/>
            <ac:spMk id="2" creationId="{816E7B41-6D6F-4EAB-8F51-875A34EDCF39}"/>
          </ac:spMkLst>
        </pc:spChg>
        <pc:spChg chg="del">
          <ac:chgData name="은석 이" userId="af18d81f-601b-4b8c-ae0d-605950137b83" providerId="ADAL" clId="{C9A085BC-78F5-4C26-8E8E-58FEAE43ECC9}" dt="2022-03-22T03:43:14.530" v="528" actId="22"/>
          <ac:spMkLst>
            <pc:docMk/>
            <pc:sldMk cId="2456712606" sldId="527"/>
            <ac:spMk id="3" creationId="{E154C2ED-B74C-47D8-9BDF-20577C285546}"/>
          </ac:spMkLst>
        </pc:spChg>
        <pc:picChg chg="add mod ord">
          <ac:chgData name="은석 이" userId="af18d81f-601b-4b8c-ae0d-605950137b83" providerId="ADAL" clId="{C9A085BC-78F5-4C26-8E8E-58FEAE43ECC9}" dt="2022-03-22T03:51:08.499" v="552" actId="1076"/>
          <ac:picMkLst>
            <pc:docMk/>
            <pc:sldMk cId="2456712606" sldId="527"/>
            <ac:picMk id="5" creationId="{2142DDE1-7D17-454B-ACE0-76A720365DF7}"/>
          </ac:picMkLst>
        </pc:picChg>
        <pc:picChg chg="add mod">
          <ac:chgData name="은석 이" userId="af18d81f-601b-4b8c-ae0d-605950137b83" providerId="ADAL" clId="{C9A085BC-78F5-4C26-8E8E-58FEAE43ECC9}" dt="2022-03-22T03:51:01.723" v="549" actId="1076"/>
          <ac:picMkLst>
            <pc:docMk/>
            <pc:sldMk cId="2456712606" sldId="527"/>
            <ac:picMk id="7" creationId="{067857D1-F489-43C4-88EB-8CF39341CDD9}"/>
          </ac:picMkLst>
        </pc:picChg>
      </pc:sldChg>
      <pc:sldChg chg="modSp add mod">
        <pc:chgData name="은석 이" userId="af18d81f-601b-4b8c-ae0d-605950137b83" providerId="ADAL" clId="{C9A085BC-78F5-4C26-8E8E-58FEAE43ECC9}" dt="2022-03-22T23:28:02.985" v="567" actId="14100"/>
        <pc:sldMkLst>
          <pc:docMk/>
          <pc:sldMk cId="2087249801" sldId="528"/>
        </pc:sldMkLst>
        <pc:spChg chg="mod">
          <ac:chgData name="은석 이" userId="af18d81f-601b-4b8c-ae0d-605950137b83" providerId="ADAL" clId="{C9A085BC-78F5-4C26-8E8E-58FEAE43ECC9}" dt="2022-03-22T23:27:44.771" v="565" actId="6549"/>
          <ac:spMkLst>
            <pc:docMk/>
            <pc:sldMk cId="2087249801" sldId="528"/>
            <ac:spMk id="3" creationId="{538E7551-EB6D-48A9-89E8-2BDF1D7EEA98}"/>
          </ac:spMkLst>
        </pc:spChg>
        <pc:picChg chg="mod">
          <ac:chgData name="은석 이" userId="af18d81f-601b-4b8c-ae0d-605950137b83" providerId="ADAL" clId="{C9A085BC-78F5-4C26-8E8E-58FEAE43ECC9}" dt="2022-03-22T23:28:02.985" v="567" actId="14100"/>
          <ac:picMkLst>
            <pc:docMk/>
            <pc:sldMk cId="2087249801" sldId="528"/>
            <ac:picMk id="5" creationId="{959A7B6E-A15E-411C-B759-161259F9AF15}"/>
          </ac:picMkLst>
        </pc:picChg>
      </pc:sldChg>
      <pc:sldChg chg="addSp delSp modSp add mod">
        <pc:chgData name="은석 이" userId="af18d81f-601b-4b8c-ae0d-605950137b83" providerId="ADAL" clId="{C9A085BC-78F5-4C26-8E8E-58FEAE43ECC9}" dt="2022-03-23T00:16:37.743" v="655"/>
        <pc:sldMkLst>
          <pc:docMk/>
          <pc:sldMk cId="3918362206" sldId="529"/>
        </pc:sldMkLst>
        <pc:spChg chg="add mod">
          <ac:chgData name="은석 이" userId="af18d81f-601b-4b8c-ae0d-605950137b83" providerId="ADAL" clId="{C9A085BC-78F5-4C26-8E8E-58FEAE43ECC9}" dt="2022-03-23T00:16:37.470" v="654" actId="478"/>
          <ac:spMkLst>
            <pc:docMk/>
            <pc:sldMk cId="3918362206" sldId="529"/>
            <ac:spMk id="3" creationId="{8FAAC6D0-9DB3-44B7-B9E1-464F5C6E0A1B}"/>
          </ac:spMkLst>
        </pc:spChg>
        <pc:picChg chg="del">
          <ac:chgData name="은석 이" userId="af18d81f-601b-4b8c-ae0d-605950137b83" providerId="ADAL" clId="{C9A085BC-78F5-4C26-8E8E-58FEAE43ECC9}" dt="2022-03-23T00:16:37.470" v="654" actId="478"/>
          <ac:picMkLst>
            <pc:docMk/>
            <pc:sldMk cId="3918362206" sldId="529"/>
            <ac:picMk id="5" creationId="{BE1A382A-DE21-4437-BEEE-FE80C67DAF3F}"/>
          </ac:picMkLst>
        </pc:picChg>
        <pc:picChg chg="add mod">
          <ac:chgData name="은석 이" userId="af18d81f-601b-4b8c-ae0d-605950137b83" providerId="ADAL" clId="{C9A085BC-78F5-4C26-8E8E-58FEAE43ECC9}" dt="2022-03-23T00:16:37.743" v="655"/>
          <ac:picMkLst>
            <pc:docMk/>
            <pc:sldMk cId="3918362206" sldId="529"/>
            <ac:picMk id="6" creationId="{925965FE-73D3-4A17-878D-A2F553B3D403}"/>
          </ac:picMkLst>
        </pc:picChg>
      </pc:sldChg>
      <pc:sldChg chg="add">
        <pc:chgData name="은석 이" userId="af18d81f-601b-4b8c-ae0d-605950137b83" providerId="ADAL" clId="{C9A085BC-78F5-4C26-8E8E-58FEAE43ECC9}" dt="2022-03-22T23:23:46.546" v="561"/>
        <pc:sldMkLst>
          <pc:docMk/>
          <pc:sldMk cId="2897235714" sldId="530"/>
        </pc:sldMkLst>
      </pc:sldChg>
      <pc:sldChg chg="modSp new mod">
        <pc:chgData name="은석 이" userId="af18d81f-601b-4b8c-ae0d-605950137b83" providerId="ADAL" clId="{C9A085BC-78F5-4C26-8E8E-58FEAE43ECC9}" dt="2022-03-23T00:09:57.557" v="653" actId="27636"/>
        <pc:sldMkLst>
          <pc:docMk/>
          <pc:sldMk cId="3642446236" sldId="531"/>
        </pc:sldMkLst>
        <pc:spChg chg="mod">
          <ac:chgData name="은석 이" userId="af18d81f-601b-4b8c-ae0d-605950137b83" providerId="ADAL" clId="{C9A085BC-78F5-4C26-8E8E-58FEAE43ECC9}" dt="2022-03-22T23:34:41.994" v="592" actId="20577"/>
          <ac:spMkLst>
            <pc:docMk/>
            <pc:sldMk cId="3642446236" sldId="531"/>
            <ac:spMk id="2" creationId="{267AD2D9-6590-4104-90AD-89449432671C}"/>
          </ac:spMkLst>
        </pc:spChg>
        <pc:spChg chg="mod">
          <ac:chgData name="은석 이" userId="af18d81f-601b-4b8c-ae0d-605950137b83" providerId="ADAL" clId="{C9A085BC-78F5-4C26-8E8E-58FEAE43ECC9}" dt="2022-03-23T00:09:57.557" v="653" actId="27636"/>
          <ac:spMkLst>
            <pc:docMk/>
            <pc:sldMk cId="3642446236" sldId="531"/>
            <ac:spMk id="3" creationId="{25438241-6327-4D8E-8DC4-54E7CED0E4ED}"/>
          </ac:spMkLst>
        </pc:spChg>
      </pc:sldChg>
      <pc:sldChg chg="modSp add mod">
        <pc:chgData name="은석 이" userId="af18d81f-601b-4b8c-ae0d-605950137b83" providerId="ADAL" clId="{C9A085BC-78F5-4C26-8E8E-58FEAE43ECC9}" dt="2022-03-22T23:35:00.632" v="598" actId="6549"/>
        <pc:sldMkLst>
          <pc:docMk/>
          <pc:sldMk cId="3300061837" sldId="532"/>
        </pc:sldMkLst>
        <pc:spChg chg="mod">
          <ac:chgData name="은석 이" userId="af18d81f-601b-4b8c-ae0d-605950137b83" providerId="ADAL" clId="{C9A085BC-78F5-4C26-8E8E-58FEAE43ECC9}" dt="2022-03-22T23:35:00.632" v="598" actId="6549"/>
          <ac:spMkLst>
            <pc:docMk/>
            <pc:sldMk cId="3300061837" sldId="532"/>
            <ac:spMk id="3" creationId="{25438241-6327-4D8E-8DC4-54E7CED0E4ED}"/>
          </ac:spMkLst>
        </pc:spChg>
      </pc:sldChg>
      <pc:sldChg chg="addSp modSp add mod">
        <pc:chgData name="은석 이" userId="af18d81f-601b-4b8c-ae0d-605950137b83" providerId="ADAL" clId="{C9A085BC-78F5-4C26-8E8E-58FEAE43ECC9}" dt="2022-03-22T23:35:28.905" v="615" actId="1076"/>
        <pc:sldMkLst>
          <pc:docMk/>
          <pc:sldMk cId="1634071508" sldId="533"/>
        </pc:sldMkLst>
        <pc:spChg chg="mod">
          <ac:chgData name="은석 이" userId="af18d81f-601b-4b8c-ae0d-605950137b83" providerId="ADAL" clId="{C9A085BC-78F5-4C26-8E8E-58FEAE43ECC9}" dt="2022-03-22T23:35:27.047" v="614"/>
          <ac:spMkLst>
            <pc:docMk/>
            <pc:sldMk cId="1634071508" sldId="533"/>
            <ac:spMk id="3" creationId="{25438241-6327-4D8E-8DC4-54E7CED0E4ED}"/>
          </ac:spMkLst>
        </pc:spChg>
        <pc:picChg chg="add mod">
          <ac:chgData name="은석 이" userId="af18d81f-601b-4b8c-ae0d-605950137b83" providerId="ADAL" clId="{C9A085BC-78F5-4C26-8E8E-58FEAE43ECC9}" dt="2022-03-22T23:35:28.905" v="615" actId="1076"/>
          <ac:picMkLst>
            <pc:docMk/>
            <pc:sldMk cId="1634071508" sldId="533"/>
            <ac:picMk id="5" creationId="{C5E15543-7D58-46B8-B4F9-93C043F73EB4}"/>
          </ac:picMkLst>
        </pc:picChg>
      </pc:sldChg>
      <pc:sldChg chg="addSp delSp modSp new mod ord">
        <pc:chgData name="은석 이" userId="af18d81f-601b-4b8c-ae0d-605950137b83" providerId="ADAL" clId="{C9A085BC-78F5-4C26-8E8E-58FEAE43ECC9}" dt="2022-03-22T23:36:14.177" v="625"/>
        <pc:sldMkLst>
          <pc:docMk/>
          <pc:sldMk cId="2526805389" sldId="534"/>
        </pc:sldMkLst>
        <pc:spChg chg="del">
          <ac:chgData name="은석 이" userId="af18d81f-601b-4b8c-ae0d-605950137b83" providerId="ADAL" clId="{C9A085BC-78F5-4C26-8E8E-58FEAE43ECC9}" dt="2022-03-22T23:36:07.474" v="621" actId="478"/>
          <ac:spMkLst>
            <pc:docMk/>
            <pc:sldMk cId="2526805389" sldId="534"/>
            <ac:spMk id="2" creationId="{5690DDFA-166F-44F9-9BE1-991FFED3C221}"/>
          </ac:spMkLst>
        </pc:spChg>
        <pc:spChg chg="del">
          <ac:chgData name="은석 이" userId="af18d81f-601b-4b8c-ae0d-605950137b83" providerId="ADAL" clId="{C9A085BC-78F5-4C26-8E8E-58FEAE43ECC9}" dt="2022-03-22T23:36:03.336" v="619" actId="478"/>
          <ac:spMkLst>
            <pc:docMk/>
            <pc:sldMk cId="2526805389" sldId="534"/>
            <ac:spMk id="3" creationId="{787495CA-5ADB-45A7-A063-D5CA28DD1CC9}"/>
          </ac:spMkLst>
        </pc:spChg>
        <pc:picChg chg="add mod">
          <ac:chgData name="은석 이" userId="af18d81f-601b-4b8c-ae0d-605950137b83" providerId="ADAL" clId="{C9A085BC-78F5-4C26-8E8E-58FEAE43ECC9}" dt="2022-03-22T23:36:10.803" v="623" actId="14100"/>
          <ac:picMkLst>
            <pc:docMk/>
            <pc:sldMk cId="2526805389" sldId="534"/>
            <ac:picMk id="5" creationId="{F543CAC0-3BFF-4742-A11D-60D10D351A5B}"/>
          </ac:picMkLst>
        </pc:picChg>
      </pc:sldChg>
      <pc:sldChg chg="addSp delSp modSp new mod ord">
        <pc:chgData name="은석 이" userId="af18d81f-601b-4b8c-ae0d-605950137b83" providerId="ADAL" clId="{C9A085BC-78F5-4C26-8E8E-58FEAE43ECC9}" dt="2022-03-22T23:47:02.520" v="651" actId="1076"/>
        <pc:sldMkLst>
          <pc:docMk/>
          <pc:sldMk cId="286087734" sldId="535"/>
        </pc:sldMkLst>
        <pc:spChg chg="mod">
          <ac:chgData name="은석 이" userId="af18d81f-601b-4b8c-ae0d-605950137b83" providerId="ADAL" clId="{C9A085BC-78F5-4C26-8E8E-58FEAE43ECC9}" dt="2022-03-22T23:46:39.029" v="646" actId="20577"/>
          <ac:spMkLst>
            <pc:docMk/>
            <pc:sldMk cId="286087734" sldId="535"/>
            <ac:spMk id="2" creationId="{E880A3F7-ABE9-4065-83AC-9AB45F03E3BB}"/>
          </ac:spMkLst>
        </pc:spChg>
        <pc:spChg chg="del">
          <ac:chgData name="은석 이" userId="af18d81f-601b-4b8c-ae0d-605950137b83" providerId="ADAL" clId="{C9A085BC-78F5-4C26-8E8E-58FEAE43ECC9}" dt="2022-03-22T23:46:33.565" v="632" actId="478"/>
          <ac:spMkLst>
            <pc:docMk/>
            <pc:sldMk cId="286087734" sldId="535"/>
            <ac:spMk id="3" creationId="{C051B7D5-A18F-40F8-A7B0-4B6DEBAB40B5}"/>
          </ac:spMkLst>
        </pc:spChg>
        <pc:picChg chg="add mod">
          <ac:chgData name="은석 이" userId="af18d81f-601b-4b8c-ae0d-605950137b83" providerId="ADAL" clId="{C9A085BC-78F5-4C26-8E8E-58FEAE43ECC9}" dt="2022-03-22T23:46:57.880" v="647" actId="1076"/>
          <ac:picMkLst>
            <pc:docMk/>
            <pc:sldMk cId="286087734" sldId="535"/>
            <ac:picMk id="5" creationId="{E609F32D-7601-4A2D-B831-F79F2A520B66}"/>
          </ac:picMkLst>
        </pc:picChg>
        <pc:picChg chg="add mod">
          <ac:chgData name="은석 이" userId="af18d81f-601b-4b8c-ae0d-605950137b83" providerId="ADAL" clId="{C9A085BC-78F5-4C26-8E8E-58FEAE43ECC9}" dt="2022-03-22T23:47:02.520" v="651" actId="1076"/>
          <ac:picMkLst>
            <pc:docMk/>
            <pc:sldMk cId="286087734" sldId="535"/>
            <ac:picMk id="7" creationId="{24F5FFFF-7339-4AFE-AFE2-8CE088C8449E}"/>
          </ac:picMkLst>
        </pc:picChg>
      </pc:sldChg>
    </pc:docChg>
  </pc:docChgLst>
  <pc:docChgLst>
    <pc:chgData name="은석 이" userId="af18d81f-601b-4b8c-ae0d-605950137b83" providerId="ADAL" clId="{813BC651-D42B-43FC-84C6-F6EBCEC0F373}"/>
    <pc:docChg chg="undo redo custSel addSld delSld modSld sldOrd modSection">
      <pc:chgData name="은석 이" userId="af18d81f-601b-4b8c-ae0d-605950137b83" providerId="ADAL" clId="{813BC651-D42B-43FC-84C6-F6EBCEC0F373}" dt="2022-04-17T00:10:21.945" v="294" actId="6549"/>
      <pc:docMkLst>
        <pc:docMk/>
      </pc:docMkLst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59294775" sldId="25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04801412" sldId="25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04391674" sldId="26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905473589" sldId="26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89728885" sldId="26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6696990" sldId="26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84118566" sldId="26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3096238" sldId="26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76474104" sldId="26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23271771" sldId="26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390137446" sldId="26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16392793" sldId="26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11172456" sldId="27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958764815" sldId="27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08402564" sldId="27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83681950" sldId="27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23476346" sldId="27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85001415" sldId="27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10729830" sldId="27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49062812" sldId="27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80704811" sldId="27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284357404" sldId="28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57323396" sldId="28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30532171" sldId="28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3320128" sldId="28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25639526" sldId="28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86752450" sldId="28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588630519" sldId="28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87485578" sldId="28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380585845" sldId="28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60678356" sldId="29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237084865" sldId="29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24555429" sldId="29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74142883" sldId="29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03761624" sldId="29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7906920" sldId="29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48521346" sldId="29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42684839" sldId="29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43802376" sldId="29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02216524" sldId="29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61877456" sldId="30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163973749" sldId="30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47698642" sldId="30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03296635" sldId="30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5446287" sldId="304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74882082" sldId="30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69391019" sldId="30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83167711" sldId="30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698145909" sldId="30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12303397" sldId="30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227034431" sldId="31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40313051" sldId="31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95605848" sldId="31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17035795" sldId="31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00516215" sldId="31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95362387" sldId="31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336720753" sldId="31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13308913" sldId="31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64279323" sldId="31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3589344" sldId="31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5657023" sldId="32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084999410" sldId="32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93855904" sldId="32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59765278" sldId="32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4346032" sldId="32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08300079" sldId="32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67960667" sldId="32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74395407" sldId="32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68999642" sldId="32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52561217" sldId="32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1330349" sldId="33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27077287" sldId="33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46218721" sldId="33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27865997" sldId="33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53287985" sldId="33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01083482" sldId="33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52249759" sldId="33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74416907" sldId="33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579395374" sldId="33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41228511" sldId="33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14138861" sldId="34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65872314" sldId="34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9624552" sldId="34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14967695" sldId="34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29501636" sldId="34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42113002" sldId="34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84957337" sldId="34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29547988" sldId="34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34916360" sldId="348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699835548" sldId="349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2391521986" sldId="350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4074509412" sldId="351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1786102296" sldId="352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1773906093" sldId="353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64496821" sldId="354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1251601054" sldId="355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785740121" sldId="356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4236422656" sldId="357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929561289" sldId="358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433386998" sldId="359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2946251798" sldId="360"/>
        </pc:sldMkLst>
      </pc:sldChg>
      <pc:sldChg chg="del">
        <pc:chgData name="은석 이" userId="af18d81f-601b-4b8c-ae0d-605950137b83" providerId="ADAL" clId="{813BC651-D42B-43FC-84C6-F6EBCEC0F373}" dt="2022-04-16T01:03:45.670" v="244" actId="47"/>
        <pc:sldMkLst>
          <pc:docMk/>
          <pc:sldMk cId="359377899" sldId="36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689375698" sldId="36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60538971" sldId="36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049041694" sldId="36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998523982" sldId="365"/>
        </pc:sldMkLst>
      </pc:sldChg>
      <pc:sldChg chg="del">
        <pc:chgData name="은석 이" userId="af18d81f-601b-4b8c-ae0d-605950137b83" providerId="ADAL" clId="{813BC651-D42B-43FC-84C6-F6EBCEC0F373}" dt="2022-04-16T02:42:18.351" v="245" actId="47"/>
        <pc:sldMkLst>
          <pc:docMk/>
          <pc:sldMk cId="541082259" sldId="38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19485351" sldId="38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543709484" sldId="38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57048693" sldId="38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41228150" sldId="39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182951867" sldId="39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14376890" sldId="39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77215456" sldId="39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39655117" sldId="39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61853144" sldId="39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61093392" sldId="39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38274689" sldId="39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23295328" sldId="39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990315216" sldId="40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09906439" sldId="40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59576815" sldId="40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84637848" sldId="40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52520872" sldId="40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497707455" sldId="40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575296601" sldId="40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913042801" sldId="40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013437712" sldId="40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82015973" sldId="41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82040522" sldId="41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44834494" sldId="41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785941253" sldId="41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74557256" sldId="41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66624566" sldId="41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83988303" sldId="41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98796349" sldId="41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187838760" sldId="41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04101759" sldId="41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23705406" sldId="42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30926217" sldId="42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69006162" sldId="42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29674910" sldId="42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378233889" sldId="42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83324774" sldId="42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818762517" sldId="42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612629906" sldId="428"/>
        </pc:sldMkLst>
      </pc:sldChg>
      <pc:sldChg chg="modSp mod">
        <pc:chgData name="은석 이" userId="af18d81f-601b-4b8c-ae0d-605950137b83" providerId="ADAL" clId="{813BC651-D42B-43FC-84C6-F6EBCEC0F373}" dt="2022-04-16T02:42:24.548" v="265"/>
        <pc:sldMkLst>
          <pc:docMk/>
          <pc:sldMk cId="3532888796" sldId="429"/>
        </pc:sldMkLst>
        <pc:spChg chg="mod">
          <ac:chgData name="은석 이" userId="af18d81f-601b-4b8c-ae0d-605950137b83" providerId="ADAL" clId="{813BC651-D42B-43FC-84C6-F6EBCEC0F373}" dt="2022-04-16T02:42:24.548" v="265"/>
          <ac:spMkLst>
            <pc:docMk/>
            <pc:sldMk cId="3532888796" sldId="429"/>
            <ac:spMk id="26" creationId="{00000000-0000-0000-0000-000000000000}"/>
          </ac:spMkLst>
        </pc:spChg>
      </pc:sldChg>
      <pc:sldChg chg="ord">
        <pc:chgData name="은석 이" userId="af18d81f-601b-4b8c-ae0d-605950137b83" providerId="ADAL" clId="{813BC651-D42B-43FC-84C6-F6EBCEC0F373}" dt="2022-04-16T00:45:56.144" v="218"/>
        <pc:sldMkLst>
          <pc:docMk/>
          <pc:sldMk cId="3827256673" sldId="430"/>
        </pc:sldMkLst>
      </pc:sldChg>
      <pc:sldChg chg="ord">
        <pc:chgData name="은석 이" userId="af18d81f-601b-4b8c-ae0d-605950137b83" providerId="ADAL" clId="{813BC651-D42B-43FC-84C6-F6EBCEC0F373}" dt="2022-04-16T00:48:01.088" v="240"/>
        <pc:sldMkLst>
          <pc:docMk/>
          <pc:sldMk cId="1064988183" sldId="433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416385266" sldId="43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93663689" sldId="43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718982842" sldId="43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521215017" sldId="45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37675764" sldId="45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15012928" sldId="45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353829144" sldId="45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240547419" sldId="45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675685187" sldId="45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9643234" sldId="46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01205876" sldId="46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33751911" sldId="46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981030800" sldId="46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568060623" sldId="46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453470010" sldId="46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624297585" sldId="49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29078166" sldId="493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851787363" sldId="494"/>
        </pc:sldMkLst>
      </pc:sldChg>
      <pc:sldChg chg="ord">
        <pc:chgData name="은석 이" userId="af18d81f-601b-4b8c-ae0d-605950137b83" providerId="ADAL" clId="{813BC651-D42B-43FC-84C6-F6EBCEC0F373}" dt="2022-04-16T00:46:31.369" v="228"/>
        <pc:sldMkLst>
          <pc:docMk/>
          <pc:sldMk cId="4056567219" sldId="495"/>
        </pc:sldMkLst>
      </pc:sldChg>
      <pc:sldChg chg="ord">
        <pc:chgData name="은석 이" userId="af18d81f-601b-4b8c-ae0d-605950137b83" providerId="ADAL" clId="{813BC651-D42B-43FC-84C6-F6EBCEC0F373}" dt="2022-04-16T00:44:36.810" v="209"/>
        <pc:sldMkLst>
          <pc:docMk/>
          <pc:sldMk cId="4256211787" sldId="49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253604571" sldId="49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83481190" sldId="498"/>
        </pc:sldMkLst>
      </pc:sldChg>
      <pc:sldChg chg="ord">
        <pc:chgData name="은석 이" userId="af18d81f-601b-4b8c-ae0d-605950137b83" providerId="ADAL" clId="{813BC651-D42B-43FC-84C6-F6EBCEC0F373}" dt="2022-04-16T01:03:02.022" v="242"/>
        <pc:sldMkLst>
          <pc:docMk/>
          <pc:sldMk cId="2556904549" sldId="49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364893366" sldId="500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463893001" sldId="501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895740198" sldId="502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246068820" sldId="503"/>
        </pc:sldMkLst>
      </pc:sldChg>
      <pc:sldChg chg="ord">
        <pc:chgData name="은석 이" userId="af18d81f-601b-4b8c-ae0d-605950137b83" providerId="ADAL" clId="{813BC651-D42B-43FC-84C6-F6EBCEC0F373}" dt="2022-04-16T00:46:36.873" v="230"/>
        <pc:sldMkLst>
          <pc:docMk/>
          <pc:sldMk cId="4052239147" sldId="504"/>
        </pc:sldMkLst>
      </pc:sldChg>
      <pc:sldChg chg="ord">
        <pc:chgData name="은석 이" userId="af18d81f-601b-4b8c-ae0d-605950137b83" providerId="ADAL" clId="{813BC651-D42B-43FC-84C6-F6EBCEC0F373}" dt="2022-04-16T00:47:49.609" v="238"/>
        <pc:sldMkLst>
          <pc:docMk/>
          <pc:sldMk cId="4036689438" sldId="505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4198410787" sldId="506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094768393" sldId="507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3298864899" sldId="508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173930973" sldId="50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757372771" sldId="510"/>
        </pc:sldMkLst>
      </pc:sldChg>
      <pc:sldChg chg="modSp mod ord">
        <pc:chgData name="은석 이" userId="af18d81f-601b-4b8c-ae0d-605950137b83" providerId="ADAL" clId="{813BC651-D42B-43FC-84C6-F6EBCEC0F373}" dt="2022-04-17T00:10:21.945" v="294" actId="6549"/>
        <pc:sldMkLst>
          <pc:docMk/>
          <pc:sldMk cId="1310230257" sldId="511"/>
        </pc:sldMkLst>
        <pc:spChg chg="mod">
          <ac:chgData name="은석 이" userId="af18d81f-601b-4b8c-ae0d-605950137b83" providerId="ADAL" clId="{813BC651-D42B-43FC-84C6-F6EBCEC0F373}" dt="2022-04-17T00:10:21.945" v="294" actId="6549"/>
          <ac:spMkLst>
            <pc:docMk/>
            <pc:sldMk cId="1310230257" sldId="511"/>
            <ac:spMk id="3" creationId="{B1672CFE-850A-417F-9478-4BD0855E1D95}"/>
          </ac:spMkLst>
        </pc:spChg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167784854" sldId="514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147034030" sldId="515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977387768" sldId="516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1677863687" sldId="517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481250632" sldId="520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3628272876" sldId="521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643009793" sldId="522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1788978295" sldId="523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1088226671" sldId="524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110897515" sldId="526"/>
        </pc:sldMkLst>
      </pc:sldChg>
      <pc:sldChg chg="del">
        <pc:chgData name="은석 이" userId="af18d81f-601b-4b8c-ae0d-605950137b83" providerId="ADAL" clId="{813BC651-D42B-43FC-84C6-F6EBCEC0F373}" dt="2022-04-16T00:44:46.413" v="210" actId="47"/>
        <pc:sldMkLst>
          <pc:docMk/>
          <pc:sldMk cId="2456712606" sldId="527"/>
        </pc:sldMkLst>
      </pc:sldChg>
      <pc:sldChg chg="ord">
        <pc:chgData name="은석 이" userId="af18d81f-601b-4b8c-ae0d-605950137b83" providerId="ADAL" clId="{813BC651-D42B-43FC-84C6-F6EBCEC0F373}" dt="2022-04-16T00:47:15.634" v="236"/>
        <pc:sldMkLst>
          <pc:docMk/>
          <pc:sldMk cId="2087249801" sldId="528"/>
        </pc:sldMkLst>
      </pc:sldChg>
      <pc:sldChg chg="ord">
        <pc:chgData name="은석 이" userId="af18d81f-601b-4b8c-ae0d-605950137b83" providerId="ADAL" clId="{813BC651-D42B-43FC-84C6-F6EBCEC0F373}" dt="2022-04-16T00:45:59.575" v="220"/>
        <pc:sldMkLst>
          <pc:docMk/>
          <pc:sldMk cId="3918362206" sldId="529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97235714" sldId="530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3642446236" sldId="531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3300061837" sldId="532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1634071508" sldId="533"/>
        </pc:sldMkLst>
      </pc:sldChg>
      <pc:sldChg chg="ord">
        <pc:chgData name="은석 이" userId="af18d81f-601b-4b8c-ae0d-605950137b83" providerId="ADAL" clId="{813BC651-D42B-43FC-84C6-F6EBCEC0F373}" dt="2022-04-16T00:45:16.507" v="212"/>
        <pc:sldMkLst>
          <pc:docMk/>
          <pc:sldMk cId="2526805389" sldId="534"/>
        </pc:sldMkLst>
      </pc:sldChg>
      <pc:sldChg chg="del">
        <pc:chgData name="은석 이" userId="af18d81f-601b-4b8c-ae0d-605950137b83" providerId="ADAL" clId="{813BC651-D42B-43FC-84C6-F6EBCEC0F373}" dt="2022-04-16T01:03:40.706" v="243" actId="47"/>
        <pc:sldMkLst>
          <pc:docMk/>
          <pc:sldMk cId="286087734" sldId="535"/>
        </pc:sldMkLst>
      </pc:sldChg>
      <pc:sldChg chg="addSp delSp modSp add mod">
        <pc:chgData name="은석 이" userId="af18d81f-601b-4b8c-ae0d-605950137b83" providerId="ADAL" clId="{813BC651-D42B-43FC-84C6-F6EBCEC0F373}" dt="2022-04-16T00:30:30.045" v="10" actId="6549"/>
        <pc:sldMkLst>
          <pc:docMk/>
          <pc:sldMk cId="1049543268" sldId="536"/>
        </pc:sldMkLst>
        <pc:spChg chg="add del mod">
          <ac:chgData name="은석 이" userId="af18d81f-601b-4b8c-ae0d-605950137b83" providerId="ADAL" clId="{813BC651-D42B-43FC-84C6-F6EBCEC0F373}" dt="2022-04-16T00:30:14.979" v="7"/>
          <ac:spMkLst>
            <pc:docMk/>
            <pc:sldMk cId="1049543268" sldId="536"/>
            <ac:spMk id="5" creationId="{4E41D0F2-30E6-4F16-8B69-810B26481A76}"/>
          </ac:spMkLst>
        </pc:spChg>
        <pc:spChg chg="add mod">
          <ac:chgData name="은석 이" userId="af18d81f-601b-4b8c-ae0d-605950137b83" providerId="ADAL" clId="{813BC651-D42B-43FC-84C6-F6EBCEC0F373}" dt="2022-04-16T00:30:30.045" v="10" actId="6549"/>
          <ac:spMkLst>
            <pc:docMk/>
            <pc:sldMk cId="1049543268" sldId="536"/>
            <ac:spMk id="6" creationId="{7FED2CFA-AFF9-436E-9E4F-DC2398923F18}"/>
          </ac:spMkLst>
        </pc:spChg>
      </pc:sldChg>
      <pc:sldChg chg="addSp delSp modSp add mod ord">
        <pc:chgData name="은석 이" userId="af18d81f-601b-4b8c-ae0d-605950137b83" providerId="ADAL" clId="{813BC651-D42B-43FC-84C6-F6EBCEC0F373}" dt="2022-04-16T00:41:37.568" v="161" actId="1076"/>
        <pc:sldMkLst>
          <pc:docMk/>
          <pc:sldMk cId="242683436" sldId="537"/>
        </pc:sldMkLst>
        <pc:spChg chg="del mod">
          <ac:chgData name="은석 이" userId="af18d81f-601b-4b8c-ae0d-605950137b83" providerId="ADAL" clId="{813BC651-D42B-43FC-84C6-F6EBCEC0F373}" dt="2022-04-16T00:41:30.385" v="156" actId="478"/>
          <ac:spMkLst>
            <pc:docMk/>
            <pc:sldMk cId="242683436" sldId="537"/>
            <ac:spMk id="2" creationId="{00000000-0000-0000-0000-000000000000}"/>
          </ac:spMkLst>
        </pc:spChg>
        <pc:spChg chg="del">
          <ac:chgData name="은석 이" userId="af18d81f-601b-4b8c-ae0d-605950137b83" providerId="ADAL" clId="{813BC651-D42B-43FC-84C6-F6EBCEC0F373}" dt="2022-04-16T00:37:31.503" v="34" actId="478"/>
          <ac:spMkLst>
            <pc:docMk/>
            <pc:sldMk cId="242683436" sldId="537"/>
            <ac:spMk id="3" creationId="{00000000-0000-0000-0000-000000000000}"/>
          </ac:spMkLst>
        </pc:spChg>
        <pc:spChg chg="add del mod">
          <ac:chgData name="은석 이" userId="af18d81f-601b-4b8c-ae0d-605950137b83" providerId="ADAL" clId="{813BC651-D42B-43FC-84C6-F6EBCEC0F373}" dt="2022-04-16T00:41:33.631" v="158" actId="478"/>
          <ac:spMkLst>
            <pc:docMk/>
            <pc:sldMk cId="242683436" sldId="537"/>
            <ac:spMk id="10" creationId="{ED4BE141-F6B7-4ED4-84F9-8685A0C37385}"/>
          </ac:spMkLst>
        </pc:spChg>
        <pc:picChg chg="add del">
          <ac:chgData name="은석 이" userId="af18d81f-601b-4b8c-ae0d-605950137b83" providerId="ADAL" clId="{813BC651-D42B-43FC-84C6-F6EBCEC0F373}" dt="2022-04-16T00:41:24.809" v="153" actId="478"/>
          <ac:picMkLst>
            <pc:docMk/>
            <pc:sldMk cId="242683436" sldId="537"/>
            <ac:picMk id="6" creationId="{69691CB6-6D4C-4A9C-B909-2B4C7EE881B9}"/>
          </ac:picMkLst>
        </pc:picChg>
        <pc:picChg chg="add mod">
          <ac:chgData name="은석 이" userId="af18d81f-601b-4b8c-ae0d-605950137b83" providerId="ADAL" clId="{813BC651-D42B-43FC-84C6-F6EBCEC0F373}" dt="2022-04-16T00:41:37.568" v="161" actId="1076"/>
          <ac:picMkLst>
            <pc:docMk/>
            <pc:sldMk cId="242683436" sldId="537"/>
            <ac:picMk id="8" creationId="{C220F2F0-0951-4455-B3DB-02DA267C61D0}"/>
          </ac:picMkLst>
        </pc:picChg>
      </pc:sldChg>
      <pc:sldChg chg="delSp modSp add del mod ord">
        <pc:chgData name="은석 이" userId="af18d81f-601b-4b8c-ae0d-605950137b83" providerId="ADAL" clId="{813BC651-D42B-43FC-84C6-F6EBCEC0F373}" dt="2022-04-16T02:42:27.904" v="266" actId="47"/>
        <pc:sldMkLst>
          <pc:docMk/>
          <pc:sldMk cId="3920587220" sldId="538"/>
        </pc:sldMkLst>
        <pc:spChg chg="mod">
          <ac:chgData name="은석 이" userId="af18d81f-601b-4b8c-ae0d-605950137b83" providerId="ADAL" clId="{813BC651-D42B-43FC-84C6-F6EBCEC0F373}" dt="2022-04-16T00:31:17.921" v="26" actId="1035"/>
          <ac:spMkLst>
            <pc:docMk/>
            <pc:sldMk cId="3920587220" sldId="538"/>
            <ac:spMk id="2" creationId="{00000000-0000-0000-0000-000000000000}"/>
          </ac:spMkLst>
        </pc:spChg>
        <pc:spChg chg="del">
          <ac:chgData name="은석 이" userId="af18d81f-601b-4b8c-ae0d-605950137b83" providerId="ADAL" clId="{813BC651-D42B-43FC-84C6-F6EBCEC0F373}" dt="2022-04-16T00:30:35.935" v="12" actId="478"/>
          <ac:spMkLst>
            <pc:docMk/>
            <pc:sldMk cId="3920587220" sldId="538"/>
            <ac:spMk id="6" creationId="{7FED2CFA-AFF9-436E-9E4F-DC2398923F18}"/>
          </ac:spMkLst>
        </pc:spChg>
      </pc:sldChg>
      <pc:sldChg chg="modSp add del mod">
        <pc:chgData name="은석 이" userId="af18d81f-601b-4b8c-ae0d-605950137b83" providerId="ADAL" clId="{813BC651-D42B-43FC-84C6-F6EBCEC0F373}" dt="2022-04-16T02:42:29.597" v="267" actId="47"/>
        <pc:sldMkLst>
          <pc:docMk/>
          <pc:sldMk cId="934343106" sldId="539"/>
        </pc:sldMkLst>
        <pc:spChg chg="mod">
          <ac:chgData name="은석 이" userId="af18d81f-601b-4b8c-ae0d-605950137b83" providerId="ADAL" clId="{813BC651-D42B-43FC-84C6-F6EBCEC0F373}" dt="2022-04-16T00:31:03.723" v="20" actId="14100"/>
          <ac:spMkLst>
            <pc:docMk/>
            <pc:sldMk cId="934343106" sldId="539"/>
            <ac:spMk id="2" creationId="{00000000-0000-0000-0000-000000000000}"/>
          </ac:spMkLst>
        </pc:spChg>
      </pc:sldChg>
      <pc:sldChg chg="addSp delSp modSp add mod">
        <pc:chgData name="은석 이" userId="af18d81f-601b-4b8c-ae0d-605950137b83" providerId="ADAL" clId="{813BC651-D42B-43FC-84C6-F6EBCEC0F373}" dt="2022-04-16T00:39:55.528" v="145" actId="1076"/>
        <pc:sldMkLst>
          <pc:docMk/>
          <pc:sldMk cId="1237138119" sldId="540"/>
        </pc:sldMkLst>
        <pc:spChg chg="mod">
          <ac:chgData name="은석 이" userId="af18d81f-601b-4b8c-ae0d-605950137b83" providerId="ADAL" clId="{813BC651-D42B-43FC-84C6-F6EBCEC0F373}" dt="2022-04-16T00:39:04.471" v="57" actId="20577"/>
          <ac:spMkLst>
            <pc:docMk/>
            <pc:sldMk cId="1237138119" sldId="540"/>
            <ac:spMk id="2" creationId="{00000000-0000-0000-0000-000000000000}"/>
          </ac:spMkLst>
        </pc:spChg>
        <pc:spChg chg="add mod">
          <ac:chgData name="은석 이" userId="af18d81f-601b-4b8c-ae0d-605950137b83" providerId="ADAL" clId="{813BC651-D42B-43FC-84C6-F6EBCEC0F373}" dt="2022-04-16T00:39:55.528" v="145" actId="1076"/>
          <ac:spMkLst>
            <pc:docMk/>
            <pc:sldMk cId="1237138119" sldId="540"/>
            <ac:spMk id="11" creationId="{410EF92E-A9B3-4C4B-A2F5-4A3003E09CFA}"/>
          </ac:spMkLst>
        </pc:spChg>
        <pc:spChg chg="add mod">
          <ac:chgData name="은석 이" userId="af18d81f-601b-4b8c-ae0d-605950137b83" providerId="ADAL" clId="{813BC651-D42B-43FC-84C6-F6EBCEC0F373}" dt="2022-04-16T00:39:48.567" v="139" actId="6549"/>
          <ac:spMkLst>
            <pc:docMk/>
            <pc:sldMk cId="1237138119" sldId="540"/>
            <ac:spMk id="12" creationId="{7C21322B-0275-47B0-9BD3-2153DEAF51E6}"/>
          </ac:spMkLst>
        </pc:spChg>
        <pc:picChg chg="add mod">
          <ac:chgData name="은석 이" userId="af18d81f-601b-4b8c-ae0d-605950137b83" providerId="ADAL" clId="{813BC651-D42B-43FC-84C6-F6EBCEC0F373}" dt="2022-04-16T00:38:29.729" v="49" actId="1076"/>
          <ac:picMkLst>
            <pc:docMk/>
            <pc:sldMk cId="1237138119" sldId="540"/>
            <ac:picMk id="5" creationId="{DD30D1D1-A3E9-40C8-8A66-671759246EBB}"/>
          </ac:picMkLst>
        </pc:picChg>
        <pc:picChg chg="del">
          <ac:chgData name="은석 이" userId="af18d81f-601b-4b8c-ae0d-605950137b83" providerId="ADAL" clId="{813BC651-D42B-43FC-84C6-F6EBCEC0F373}" dt="2022-04-16T00:38:24.944" v="45" actId="478"/>
          <ac:picMkLst>
            <pc:docMk/>
            <pc:sldMk cId="1237138119" sldId="540"/>
            <ac:picMk id="6" creationId="{69691CB6-6D4C-4A9C-B909-2B4C7EE881B9}"/>
          </ac:picMkLst>
        </pc:picChg>
        <pc:picChg chg="add mod">
          <ac:chgData name="은석 이" userId="af18d81f-601b-4b8c-ae0d-605950137b83" providerId="ADAL" clId="{813BC651-D42B-43FC-84C6-F6EBCEC0F373}" dt="2022-04-16T00:38:46.737" v="53" actId="1076"/>
          <ac:picMkLst>
            <pc:docMk/>
            <pc:sldMk cId="1237138119" sldId="540"/>
            <ac:picMk id="8" creationId="{35B55B88-F6E3-464D-B9F0-F436C74B8B2D}"/>
          </ac:picMkLst>
        </pc:picChg>
        <pc:cxnChg chg="add">
          <ac:chgData name="은석 이" userId="af18d81f-601b-4b8c-ae0d-605950137b83" providerId="ADAL" clId="{813BC651-D42B-43FC-84C6-F6EBCEC0F373}" dt="2022-04-16T00:38:56.249" v="54" actId="11529"/>
          <ac:cxnSpMkLst>
            <pc:docMk/>
            <pc:sldMk cId="1237138119" sldId="540"/>
            <ac:cxnSpMk id="10" creationId="{22B4A787-0652-42FC-B455-72DC1A45DE9E}"/>
          </ac:cxnSpMkLst>
        </pc:cxnChg>
      </pc:sldChg>
      <pc:sldChg chg="addSp delSp modSp add mod ord">
        <pc:chgData name="은석 이" userId="af18d81f-601b-4b8c-ae0d-605950137b83" providerId="ADAL" clId="{813BC651-D42B-43FC-84C6-F6EBCEC0F373}" dt="2022-04-16T00:42:31.968" v="168" actId="1076"/>
        <pc:sldMkLst>
          <pc:docMk/>
          <pc:sldMk cId="7755169" sldId="541"/>
        </pc:sldMkLst>
        <pc:picChg chg="add mod">
          <ac:chgData name="은석 이" userId="af18d81f-601b-4b8c-ae0d-605950137b83" providerId="ADAL" clId="{813BC651-D42B-43FC-84C6-F6EBCEC0F373}" dt="2022-04-16T00:42:31.968" v="168" actId="1076"/>
          <ac:picMkLst>
            <pc:docMk/>
            <pc:sldMk cId="7755169" sldId="541"/>
            <ac:picMk id="5" creationId="{4C8B33DD-ED9C-4CFC-A7FF-A05D509768E0}"/>
          </ac:picMkLst>
        </pc:picChg>
        <pc:picChg chg="mod">
          <ac:chgData name="은석 이" userId="af18d81f-601b-4b8c-ae0d-605950137b83" providerId="ADAL" clId="{813BC651-D42B-43FC-84C6-F6EBCEC0F373}" dt="2022-04-16T00:42:14.793" v="162" actId="1076"/>
          <ac:picMkLst>
            <pc:docMk/>
            <pc:sldMk cId="7755169" sldId="541"/>
            <ac:picMk id="6" creationId="{69691CB6-6D4C-4A9C-B909-2B4C7EE881B9}"/>
          </ac:picMkLst>
        </pc:picChg>
        <pc:picChg chg="del">
          <ac:chgData name="은석 이" userId="af18d81f-601b-4b8c-ae0d-605950137b83" providerId="ADAL" clId="{813BC651-D42B-43FC-84C6-F6EBCEC0F373}" dt="2022-04-16T00:41:21.373" v="150" actId="478"/>
          <ac:picMkLst>
            <pc:docMk/>
            <pc:sldMk cId="7755169" sldId="541"/>
            <ac:picMk id="8" creationId="{C220F2F0-0951-4455-B3DB-02DA267C61D0}"/>
          </ac:picMkLst>
        </pc:picChg>
      </pc:sldChg>
      <pc:sldChg chg="modSp new del mod">
        <pc:chgData name="은석 이" userId="af18d81f-601b-4b8c-ae0d-605950137b83" providerId="ADAL" clId="{813BC651-D42B-43FC-84C6-F6EBCEC0F373}" dt="2022-04-16T00:44:25.384" v="207" actId="47"/>
        <pc:sldMkLst>
          <pc:docMk/>
          <pc:sldMk cId="173530560" sldId="542"/>
        </pc:sldMkLst>
        <pc:spChg chg="mod">
          <ac:chgData name="은석 이" userId="af18d81f-601b-4b8c-ae0d-605950137b83" providerId="ADAL" clId="{813BC651-D42B-43FC-84C6-F6EBCEC0F373}" dt="2022-04-16T00:42:45.941" v="196" actId="20577"/>
          <ac:spMkLst>
            <pc:docMk/>
            <pc:sldMk cId="173530560" sldId="542"/>
            <ac:spMk id="2" creationId="{6B48E37F-2A66-4F7B-824C-C97A1D48EDE1}"/>
          </ac:spMkLst>
        </pc:spChg>
      </pc:sldChg>
      <pc:sldChg chg="add">
        <pc:chgData name="은석 이" userId="af18d81f-601b-4b8c-ae0d-605950137b83" providerId="ADAL" clId="{813BC651-D42B-43FC-84C6-F6EBCEC0F373}" dt="2022-04-16T00:42:58.245" v="197"/>
        <pc:sldMkLst>
          <pc:docMk/>
          <pc:sldMk cId="412925873" sldId="543"/>
        </pc:sldMkLst>
      </pc:sldChg>
      <pc:sldChg chg="delSp modSp add mod">
        <pc:chgData name="은석 이" userId="af18d81f-601b-4b8c-ae0d-605950137b83" providerId="ADAL" clId="{813BC651-D42B-43FC-84C6-F6EBCEC0F373}" dt="2022-04-16T00:43:16.360" v="201" actId="14100"/>
        <pc:sldMkLst>
          <pc:docMk/>
          <pc:sldMk cId="535998705" sldId="544"/>
        </pc:sldMkLst>
        <pc:spChg chg="del">
          <ac:chgData name="은석 이" userId="af18d81f-601b-4b8c-ae0d-605950137b83" providerId="ADAL" clId="{813BC651-D42B-43FC-84C6-F6EBCEC0F373}" dt="2022-04-16T00:43:11.957" v="199" actId="478"/>
          <ac:spMkLst>
            <pc:docMk/>
            <pc:sldMk cId="535998705" sldId="544"/>
            <ac:spMk id="3" creationId="{00000000-0000-0000-0000-000000000000}"/>
          </ac:spMkLst>
        </pc:spChg>
        <pc:picChg chg="mod">
          <ac:chgData name="은석 이" userId="af18d81f-601b-4b8c-ae0d-605950137b83" providerId="ADAL" clId="{813BC651-D42B-43FC-84C6-F6EBCEC0F373}" dt="2022-04-16T00:43:16.360" v="201" actId="14100"/>
          <ac:picMkLst>
            <pc:docMk/>
            <pc:sldMk cId="535998705" sldId="544"/>
            <ac:picMk id="4" creationId="{00000000-0000-0000-0000-000000000000}"/>
          </ac:picMkLst>
        </pc:picChg>
      </pc:sldChg>
      <pc:sldChg chg="add del">
        <pc:chgData name="은석 이" userId="af18d81f-601b-4b8c-ae0d-605950137b83" providerId="ADAL" clId="{813BC651-D42B-43FC-84C6-F6EBCEC0F373}" dt="2022-04-16T00:43:36.449" v="203" actId="47"/>
        <pc:sldMkLst>
          <pc:docMk/>
          <pc:sldMk cId="2266812318" sldId="545"/>
        </pc:sldMkLst>
      </pc:sldChg>
      <pc:sldChg chg="add ord">
        <pc:chgData name="은석 이" userId="af18d81f-601b-4b8c-ae0d-605950137b83" providerId="ADAL" clId="{813BC651-D42B-43FC-84C6-F6EBCEC0F373}" dt="2022-04-16T00:47:04.909" v="234"/>
        <pc:sldMkLst>
          <pc:docMk/>
          <pc:sldMk cId="3871919587" sldId="545"/>
        </pc:sldMkLst>
      </pc:sldChg>
      <pc:sldChg chg="add ord">
        <pc:chgData name="은석 이" userId="af18d81f-601b-4b8c-ae0d-605950137b83" providerId="ADAL" clId="{813BC651-D42B-43FC-84C6-F6EBCEC0F373}" dt="2022-04-16T00:47:04.909" v="234"/>
        <pc:sldMkLst>
          <pc:docMk/>
          <pc:sldMk cId="3841437934" sldId="546"/>
        </pc:sldMkLst>
      </pc:sldChg>
      <pc:sldChg chg="add ord">
        <pc:chgData name="은석 이" userId="af18d81f-601b-4b8c-ae0d-605950137b83" providerId="ADAL" clId="{813BC651-D42B-43FC-84C6-F6EBCEC0F373}" dt="2022-04-16T00:46:09.256" v="224"/>
        <pc:sldMkLst>
          <pc:docMk/>
          <pc:sldMk cId="342873877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02ACD-EDBD-4C2F-9703-B14FDCB0995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75B0-C242-4C79-8A8E-A88F844E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9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구동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Driven System)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이 점이 도스와 가장 뚜렷한 대비를 이루는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도스에서는 프로그래머에 의해 미리 입력된 일련의 명령들을 순서대로 실행하는 순차적 실행방법을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다르게 프로그램의 실행 순서가 명확하게 정해져 있지 않으며 상황에 따라 실행 순서가 달라지는 데 여기서 말하는 상황이란 바로 어떤 메시지가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주어졌는가를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메시지란 사용자나 시스템 내부적인 동작에 의해 발생된 일체의 변화에 대한 정보를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사용자가 마우스의 버튼을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최소화되었다거나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변화에 대한 정보들이 메시지이다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발생하면 프로그램에서는 메시지가 어떤 정보를 담고 있는가를 분석하여 어떤 루틴을 호출할 것인가를 결정한다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순서를 따르지 않고 주어진 메시지에 대한 반응을 정의하는 방식으로 프로그램이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프로그램에서 메시지를 처리하는 부분을 메시지 루프라고 하며 보통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끝에 다음과 같은 형식으로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GetMessage</a:t>
            </a:r>
            <a:r>
              <a:rPr lang="en-US" altLang="ko-KR" dirty="0"/>
              <a:t>(&amp;Message,0,0,0)) { </a:t>
            </a:r>
            <a:r>
              <a:rPr lang="en-US" altLang="ko-KR" dirty="0" err="1"/>
              <a:t>TranslateMessage</a:t>
            </a:r>
            <a:r>
              <a:rPr lang="en-US" altLang="ko-KR" dirty="0"/>
              <a:t>(&amp;Message); </a:t>
            </a:r>
            <a:r>
              <a:rPr lang="en-US" altLang="ko-KR" dirty="0" err="1"/>
              <a:t>DispatchMessage</a:t>
            </a:r>
            <a:r>
              <a:rPr lang="en-US" altLang="ko-KR" dirty="0"/>
              <a:t>(&amp;Message); }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루프는 세 개의 함수 호출로 이루어져 있으며 전체 루프는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싸여져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함수가 어떤 동작을 하는지 대충 알아보자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LPMSG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HWND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시스템이 유지하는 메시지 큐에서 메시지를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메시지는 첫번째 인수가 지정하는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저장된다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메시지가 프로그램을 종료하라는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외의 메시지이면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읽혀질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 때까지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계속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개의 인수는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범위를 지정하는데 잘 사용되지 않으므로 일단 무시하기로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입력 메시지를 가공하여 프로그램에서 쉽게 쓸 수 있도록 해 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키보드의 어떤 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눌러졌다거나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떨어졌을 때 키보드 메시지를 발생시키는데 이 함수는 키보드의 눌림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(WM_KEYDOWN)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떨어짐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(WM_KEYUP)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연속적으로 발생할 때 문자가 입력되었다는 메시지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(WM_CHAR)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누른 후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문자가 입력되었다는 메시지를 만들어 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메시지 큐에서 꺼낸 메시지를 프로그램의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함수에 의해 메시지가 프로그램으로 전달되며 프로그램에서는 전달된 메시지를 점검하여 다음 동작을 결정하게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루프에서 하는 일은 메시지를 꺼내고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 약간 형태를 바꾼 후 응용 프로그램으로 전달하는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전달될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종료될때까지 반복된다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메시지 루프가 하는 일이란 메시지 큐에서 메시지를 꺼내 메시지 처리 함수로 보내주는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메시지 처리는 별도의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시스템의 변화에 대한 정보이며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구조체에 보관된다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다음과 같이 정의되어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tagMSG</a:t>
            </a:r>
            <a:r>
              <a:rPr lang="en-US" altLang="ko-KR" dirty="0"/>
              <a:t> { HWND </a:t>
            </a:r>
            <a:r>
              <a:rPr lang="en-US" altLang="ko-KR" dirty="0" err="1"/>
              <a:t>hwnd</a:t>
            </a:r>
            <a:r>
              <a:rPr lang="en-US" altLang="ko-KR" dirty="0"/>
              <a:t>; UINT message; WPARAM </a:t>
            </a:r>
            <a:r>
              <a:rPr lang="en-US" altLang="ko-KR" dirty="0" err="1"/>
              <a:t>wParam</a:t>
            </a:r>
            <a:r>
              <a:rPr lang="en-US" altLang="ko-KR" dirty="0"/>
              <a:t>; LPARAM </a:t>
            </a:r>
            <a:r>
              <a:rPr lang="en-US" altLang="ko-KR" dirty="0" err="1"/>
              <a:t>lParam</a:t>
            </a:r>
            <a:r>
              <a:rPr lang="en-US" altLang="ko-KR" dirty="0"/>
              <a:t>; DWORD time; POINT </a:t>
            </a:r>
            <a:r>
              <a:rPr lang="en-US" altLang="ko-KR" dirty="0" err="1"/>
              <a:t>pt</a:t>
            </a:r>
            <a:r>
              <a:rPr lang="en-US" altLang="ko-KR" dirty="0"/>
              <a:t>; } MSG;</a:t>
            </a:r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멤버를 읽음으로써 메시지의 종류를 파악하며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프로그램의 반응이 달라진다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wParam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메시지에 대한 부가적인 정보를 가지되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의미가 다르다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루틴에서 각 레지스터의 의미가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것과 마찬가지이다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읽은 메시지를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형의 구조체에 대입해 주며 이 구조체는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응용 프로그램의 메시지 처리 함수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실제로 하나의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표현되는데 메시지의 종류가 무척 많아 메시지의 번호를 일일이 암기하여 사용할 수가 없으므로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매크로 상수를 정의해 두었으며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자주 사용되는 메시지의 종류를 몇 개만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끝낼 때 발생하는 메시지이다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.WM_LBUTTONDOWN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마우스의 좌측 버튼을 누를 경우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.WM_CHAR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키보드로부터 문자가 입력될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WM_PAINT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다시 그려야 할 필요가 있을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.WM_DESTROY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메모리에서 파괴될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.WM_CREATE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처음 만들어질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루프가 종료되면 프로그램은 마지막으로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Message.wParam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메시지로부터 전달된 탈출 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(exit code)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 사용하는 탈출 코드와 동일한 의미를 가지며 사용되는 경우가 거의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2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구동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Driven System)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이 점이 도스와 가장 뚜렷한 대비를 이루는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도스에서는 프로그래머에 의해 미리 입력된 일련의 명령들을 순서대로 실행하는 순차적 실행방법을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다르게 프로그램의 실행 순서가 명확하게 정해져 있지 않으며 상황에 따라 실행 순서가 달라지는 데 여기서 말하는 상황이란 바로 어떤 메시지가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주어졌는가를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메시지란 사용자나 시스템 내부적인 동작에 의해 발생된 일체의 변화에 대한 정보를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사용자가 마우스의 버튼을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최소화되었다거나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변화에 대한 정보들이 메시지이다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발생하면 프로그램에서는 메시지가 어떤 정보를 담고 있는가를 분석하여 어떤 루틴을 호출할 것인가를 결정한다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순서를 따르지 않고 주어진 메시지에 대한 반응을 정의하는 방식으로 프로그램이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프로그램에서 메시지를 처리하는 부분을 메시지 루프라고 하며 보통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끝에 다음과 같은 형식으로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GetMessage</a:t>
            </a:r>
            <a:r>
              <a:rPr lang="en-US" altLang="ko-KR" dirty="0"/>
              <a:t>(&amp;Message,0,0,0)) { </a:t>
            </a:r>
            <a:r>
              <a:rPr lang="en-US" altLang="ko-KR" dirty="0" err="1"/>
              <a:t>TranslateMessage</a:t>
            </a:r>
            <a:r>
              <a:rPr lang="en-US" altLang="ko-KR" dirty="0"/>
              <a:t>(&amp;Message); </a:t>
            </a:r>
            <a:r>
              <a:rPr lang="en-US" altLang="ko-KR" dirty="0" err="1"/>
              <a:t>DispatchMessage</a:t>
            </a:r>
            <a:r>
              <a:rPr lang="en-US" altLang="ko-KR" dirty="0"/>
              <a:t>(&amp;Message); }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루프는 세 개의 함수 호출로 이루어져 있으며 전체 루프는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싸여져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함수가 어떤 동작을 하는지 대충 알아보자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LPMSG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HWND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wMsgFilterMin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시스템이 유지하는 메시지 큐에서 메시지를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메시지는 첫번째 인수가 지정하는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저장된다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메시지가 프로그램을 종료하라는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외의 메시지이면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읽혀질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 때까지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계속 실행된다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개의 인수는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범위를 지정하는데 잘 사용되지 않으므로 일단 무시하기로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입력 메시지를 가공하여 프로그램에서 쉽게 쓸 수 있도록 해 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키보드의 어떤 키가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눌러졌다거나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떨어졌을 때 키보드 메시지를 발생시키는데 이 함수는 키보드의 눌림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(WM_KEYDOWN)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떨어짐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(WM_KEYUP)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연속적으로 발생할 때 문자가 입력되었다는 메시지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(WM_CHAR)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누른 후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문자가 입력되었다는 메시지를 만들어 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메시지 큐에서 꺼낸 메시지를 프로그램의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함수에 의해 메시지가 프로그램으로 전달되며 프로그램에서는 전달된 메시지를 점검하여 다음 동작을 결정하게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루프에서 하는 일은 메시지를 꺼내고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 약간 형태를 바꾼 후 응용 프로그램으로 전달하는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전달될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종료될때까지 반복된다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메시지 루프가 하는 일이란 메시지 큐에서 메시지를 꺼내 메시지 처리 함수로 보내주는 것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메시지 처리는 별도의 메시지 처리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시스템의 변화에 대한 정보이며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구조체에 보관된다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다음과 같이 정의되어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tagMSG</a:t>
            </a:r>
            <a:r>
              <a:rPr lang="en-US" altLang="ko-KR" dirty="0"/>
              <a:t> { HWND </a:t>
            </a:r>
            <a:r>
              <a:rPr lang="en-US" altLang="ko-KR" dirty="0" err="1"/>
              <a:t>hwnd</a:t>
            </a:r>
            <a:r>
              <a:rPr lang="en-US" altLang="ko-KR" dirty="0"/>
              <a:t>; UINT message; WPARAM </a:t>
            </a:r>
            <a:r>
              <a:rPr lang="en-US" altLang="ko-KR" dirty="0" err="1"/>
              <a:t>wParam</a:t>
            </a:r>
            <a:r>
              <a:rPr lang="en-US" altLang="ko-KR" dirty="0"/>
              <a:t>; LPARAM </a:t>
            </a:r>
            <a:r>
              <a:rPr lang="en-US" altLang="ko-KR" dirty="0" err="1"/>
              <a:t>lParam</a:t>
            </a:r>
            <a:r>
              <a:rPr lang="en-US" altLang="ko-KR" dirty="0"/>
              <a:t>; DWORD time; POINT </a:t>
            </a:r>
            <a:r>
              <a:rPr lang="en-US" altLang="ko-KR" dirty="0" err="1"/>
              <a:t>pt</a:t>
            </a:r>
            <a:r>
              <a:rPr lang="en-US" altLang="ko-KR" dirty="0"/>
              <a:t>; } MSG;</a:t>
            </a:r>
          </a:p>
          <a:p>
            <a:endParaRPr lang="en-US" altLang="ko-KR" dirty="0"/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멤버를 읽음으로써 메시지의 종류를 파악하며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프로그램의 반응이 달라진다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wParam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메시지에 대한 부가적인 정보를 가지되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의미가 다르다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루틴에서 각 레지스터의 의미가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것과 마찬가지이다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읽은 메시지를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형의 구조체에 대입해 주며 이 구조체는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응용 프로그램의 메시지 처리 함수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실제로 하나의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표현되는데 메시지의 종류가 무척 많아 메시지의 번호를 일일이 암기하여 사용할 수가 없으므로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매크로 상수를 정의해 두었으며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자주 사용되는 메시지의 종류를 몇 개만 보인다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끝낼 때 발생하는 메시지이다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.WM_LBUTTONDOWN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마우스의 좌측 버튼을 누를 경우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.WM_CHAR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키보드로부터 문자가 입력될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WM_PAINT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다시 그려야 할 필요가 있을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.WM_DESTROY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메모리에서 파괴될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.WM_CREATE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처음 만들어질 때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루프가 종료되면 프로그램은 마지막으로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Message.wParam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메시지로부터 전달된 탈출 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(exit code)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 사용하는 탈출 코드와 동일한 의미를 가지며 사용되는 경우가 거의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6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CI(Continuous Integration/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다수의 개발자가 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수정한 소스코드를 지속적으로 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CD(Continuous Deployment 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릴리즈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테스트를 자동화하여 지속적으로 배포하는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CI(Continuous Integration/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다수의 개발자가 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수정한 소스코드를 지속적으로 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CD(Continuous Deployment 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 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개발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릴리즈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테스트를 자동화하여 지속적으로 배포하는 것을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0579E-13EF-4BA7-AC6D-9E5654D313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0579E-13EF-4BA7-AC6D-9E5654D313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1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구체적인 어떤 대상에 붙여진 번호이며 문법적으로는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 프로그래밍에서는 거의 유일하게 파일 핸들만이 사용되었으며 그래서 도스에서 핸들은 곧 파일 핸들을 의미하는 경우가 많았다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윈도우즈에서는 여러 가지 종류의 핸들이 사용되고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만들어진 윈도우에는 윈도우 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붙여 윈도우를 번호로 관리하며 아직은 잘 모르겠지만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대해서도 핸들을 사용하고 논리적 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브러시에도 핸들을 붙여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메모리를 할당할 때도 할당한 메모리의 번지를 취급하기보다는 메모리에 번호를 붙인 메모리 핸들을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이렇게 핸들을 자주 사용하는가 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구분을 위해서는 문자열보다 정수를 사용하는 것이 훨씬 더 속도가 빠르기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핸들을 이렇게 많이 사용하므로 우리는 핸들의 일반적인 특성에 관해서 미리 숙지하는 것이 좋다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일반적으로 다음과 같은 특징이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핸들을 사용하는 목적은 오로지 구분을 위한 것이므로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중복되지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않아야하며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목적으로는 정수형이 가장 적합하다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운영체제가 발급해 주며 사용자는 쓰기만 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윈도우를 만들거나 파일을 열면 운영체제는 만들어진 윈도우나 열려진 파일에 핸들을 붙여준다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이 핸들을 잘 보관해 두었다가 해당 윈도우나 파일을 다시 참조할 때 핸들을 사용하면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핸들을 만들 경우란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절대로 중복된 값을 가지지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이렇게 된다면 핸들은 구분을 위해 사용할 수 없을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다른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중복된 값을 가질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가지겠지만 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무엇인지는 몰라도 상관없다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크고 작음의 성질을 가지는 숫자가 아니라 단순한 표식일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만들어 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대입받아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쓰고 난 후에는 버리면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핸들은 예외없이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시작되며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저장하기 위해 별도의 데이터형까지 정의해 두고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HWND, HPEN, HBRUSH, HDC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핸들을 담기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데이터형들이며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부호없는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0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구체적인 어떤 대상에 붙여진 번호이며 문법적으로는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 프로그래밍에서는 거의 유일하게 파일 핸들만이 사용되었으며 그래서 도스에서 핸들은 곧 파일 핸들을 의미하는 경우가 많았다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윈도우즈에서는 여러 가지 종류의 핸들이 사용되고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만들어진 윈도우에는 윈도우 핸들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붙여 윈도우를 번호로 관리하며 아직은 잘 모르겠지만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대해서도 핸들을 사용하고 논리적 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브러시에도 핸들을 붙여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메모리를 할당할 때도 할당한 메모리의 번지를 취급하기보다는 메모리에 번호를 붙인 메모리 핸들을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이렇게 핸들을 자주 사용하는가 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대상끼리의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구분을 위해서는 문자열보다 정수를 사용하는 것이 훨씬 더 속도가 빠르기 때문이다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핸들을 이렇게 많이 사용하므로 우리는 핸들의 일반적인 특성에 관해서 미리 숙지하는 것이 좋다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일반적으로 다음과 같은 특징이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대부분의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핸들을 사용하는 목적은 오로지 구분을 위한 것이므로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중복되지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않아야하며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목적으로는 정수형이 가장 적합하다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운영체제가 발급해 주며 사용자는 쓰기만 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윈도우를 만들거나 파일을 열면 운영체제는 만들어진 윈도우나 열려진 파일에 핸들을 붙여준다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이 핸들을 잘 보관해 두었다가 해당 윈도우나 파일을 다시 참조할 때 핸들을 사용하면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핸들을 만들 경우란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절대로 중복된 값을 가지지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이렇게 된다면 핸들은 구분을 위해 사용할 수 없을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다른 종류의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핸들끼리는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중복된 값을 가질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④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정수형이므로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가지겠지만 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무엇인지는 몰라도 상관없다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핸들은 크고 작음의 성질을 가지는 숫자가 아니라 단순한 표식일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변수를 만들어 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대입받아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쓰고 난 후에는 버리면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윈도우즈에서 핸들은 예외없이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시작되며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저장하기 위해 별도의 데이터형까지 정의해 두고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HWND, HPEN, HBRUSH, HDC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핸들을 담기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데이터형들이며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부호없는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7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그래픽 기반의 운영체제이다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화면 처리를 문자 단위로 하는 것이 아니라 </a:t>
            </a:r>
            <a:r>
              <a:rPr lang="ko-KR" altLang="en-US" dirty="0" err="1"/>
              <a:t>디지탈</a:t>
            </a:r>
            <a:r>
              <a:rPr lang="ko-KR" altLang="en-US" dirty="0"/>
              <a:t> 표현의 최소단위인 픽셀</a:t>
            </a:r>
            <a:r>
              <a:rPr lang="en-US" altLang="ko-KR" dirty="0"/>
              <a:t>(Pixel)</a:t>
            </a:r>
            <a:r>
              <a:rPr lang="ko-KR" altLang="en-US" dirty="0"/>
              <a:t>로 처리함으로써 섬세한 화면 처리가 가능하다</a:t>
            </a:r>
            <a:r>
              <a:rPr lang="en-US" altLang="ko-KR" dirty="0"/>
              <a:t>. </a:t>
            </a:r>
            <a:r>
              <a:rPr lang="ko-KR" altLang="en-US" dirty="0"/>
              <a:t>그래서 사용자는 무엇보다 친숙하고 예쁜 화면을 대하게 되었으며 훨씬 더 쉽게 프로그램을 사용할 수 있게 되었다</a:t>
            </a:r>
            <a:r>
              <a:rPr lang="en-US" altLang="ko-KR" dirty="0"/>
              <a:t>. </a:t>
            </a:r>
            <a:r>
              <a:rPr lang="ko-KR" altLang="en-US" dirty="0"/>
              <a:t>뿐만 아니라 </a:t>
            </a:r>
            <a:r>
              <a:rPr lang="ko-KR" altLang="en-US" dirty="0" err="1"/>
              <a:t>프로그래머에게도</a:t>
            </a:r>
            <a:r>
              <a:rPr lang="ko-KR" altLang="en-US" dirty="0"/>
              <a:t> 무한한 표현의 자유를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멀티 </a:t>
            </a:r>
            <a:r>
              <a:rPr lang="ko-KR" altLang="en-US" dirty="0" err="1"/>
              <a:t>태스킹이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한번에 여러가지 일을 수행할 수 있다</a:t>
            </a:r>
            <a:r>
              <a:rPr lang="en-US" altLang="ko-KR" dirty="0"/>
              <a:t>. </a:t>
            </a:r>
            <a:r>
              <a:rPr lang="ko-KR" altLang="en-US" dirty="0"/>
              <a:t>그래서 한대의 컴퓨터로 </a:t>
            </a:r>
            <a:r>
              <a:rPr lang="ko-KR" altLang="en-US" dirty="0" err="1"/>
              <a:t>여러대의</a:t>
            </a:r>
            <a:r>
              <a:rPr lang="ko-KR" altLang="en-US" dirty="0"/>
              <a:t> 컴퓨터가 해야할 일을 수행할 수 있으며 하던 일을 잠시 접어두고 다른 프로그램을 언제든지 실행할 수 있다</a:t>
            </a:r>
            <a:r>
              <a:rPr lang="en-US" altLang="ko-KR" dirty="0"/>
              <a:t>. </a:t>
            </a:r>
            <a:r>
              <a:rPr lang="ko-KR" altLang="en-US" dirty="0"/>
              <a:t>뿐만 아니라 다운로드를 받거나 </a:t>
            </a:r>
            <a:r>
              <a:rPr lang="ko-KR" altLang="en-US" dirty="0" err="1"/>
              <a:t>랜더링을</a:t>
            </a:r>
            <a:r>
              <a:rPr lang="ko-KR" altLang="en-US" dirty="0"/>
              <a:t> 하거나 컴파일을 하는 지루한 </a:t>
            </a:r>
            <a:r>
              <a:rPr lang="ko-KR" altLang="en-US" dirty="0" err="1"/>
              <a:t>시간동안</a:t>
            </a:r>
            <a:r>
              <a:rPr lang="ko-KR" altLang="en-US" dirty="0"/>
              <a:t> 가만히 앉아 기다릴 필요도 없어졌다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장치에 영향을 받지 않는다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 err="1"/>
              <a:t>윈도우즈는</a:t>
            </a:r>
            <a:r>
              <a:rPr lang="ko-KR" altLang="en-US" dirty="0"/>
              <a:t> 디바이스 드라이버</a:t>
            </a:r>
            <a:r>
              <a:rPr lang="en-US" altLang="ko-KR" dirty="0"/>
              <a:t>(Device Driver)</a:t>
            </a:r>
            <a:r>
              <a:rPr lang="ko-KR" altLang="en-US" dirty="0"/>
              <a:t>에 의해 주변 장치들을 제어하고 관리한다</a:t>
            </a:r>
            <a:r>
              <a:rPr lang="en-US" altLang="ko-KR" dirty="0"/>
              <a:t>. </a:t>
            </a:r>
            <a:r>
              <a:rPr lang="ko-KR" altLang="en-US" dirty="0"/>
              <a:t>따라서 장치가 바뀌면 디바이스 드라이버를 같이 교체해주면 될 뿐 소프트웨어는 이에 영향을 받지 않게 되었다</a:t>
            </a:r>
            <a:r>
              <a:rPr lang="en-US" altLang="ko-KR" dirty="0"/>
              <a:t>. </a:t>
            </a:r>
            <a:r>
              <a:rPr lang="ko-KR" altLang="en-US" dirty="0"/>
              <a:t>그래서 프로그래머들은 사용자들의 시스템이 </a:t>
            </a:r>
            <a:r>
              <a:rPr lang="ko-KR" altLang="en-US" dirty="0" err="1"/>
              <a:t>어떠한가에는</a:t>
            </a:r>
            <a:r>
              <a:rPr lang="ko-KR" altLang="en-US" dirty="0"/>
              <a:t> </a:t>
            </a:r>
            <a:r>
              <a:rPr lang="ko-KR" altLang="en-US" dirty="0" err="1"/>
              <a:t>신경쓸</a:t>
            </a:r>
            <a:r>
              <a:rPr lang="ko-KR" altLang="en-US" dirty="0"/>
              <a:t> 필요없이 자기가 만들고자 하는 프로그램의 개발에만 열중하면 된다</a:t>
            </a:r>
            <a:r>
              <a:rPr lang="en-US" altLang="ko-KR" dirty="0"/>
              <a:t>. </a:t>
            </a:r>
            <a:r>
              <a:rPr lang="ko-KR" altLang="en-US" dirty="0"/>
              <a:t>과거에 프로그래머가 했었던 많은 잔일들을 운영체제가 대신해주므로 시간적</a:t>
            </a:r>
            <a:r>
              <a:rPr lang="en-US" altLang="ko-KR" dirty="0"/>
              <a:t>, </a:t>
            </a:r>
            <a:r>
              <a:rPr lang="ko-KR" altLang="en-US" dirty="0"/>
              <a:t>금전적으로 엄청난 비용을 절감하게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일관성</a:t>
            </a:r>
            <a:br>
              <a:rPr lang="ko-KR" altLang="en-US" dirty="0"/>
            </a:br>
            <a:r>
              <a:rPr lang="ko-KR" altLang="en-US" dirty="0"/>
              <a:t>인터페이스 구성이 </a:t>
            </a:r>
            <a:r>
              <a:rPr lang="ko-KR" altLang="en-US" dirty="0" err="1"/>
              <a:t>표준화됨에</a:t>
            </a:r>
            <a:r>
              <a:rPr lang="ko-KR" altLang="en-US" dirty="0"/>
              <a:t> 따라 한번 배우기만 하면 어떤 프로그램이나 유사한 방법으로 사용할 수 있다</a:t>
            </a:r>
            <a:r>
              <a:rPr lang="en-US" altLang="ko-KR" dirty="0"/>
              <a:t>. </a:t>
            </a:r>
            <a:r>
              <a:rPr lang="ko-KR" altLang="en-US" dirty="0"/>
              <a:t>이런 일관성은 사용자에게는 빨리 배워 빨리 쓸 수 있도록 해 주며 개발자에게는 화면 디자인을 훨씬 더 쉽고 빠르게 할 수 있도록 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이 외에도 </a:t>
            </a:r>
            <a:r>
              <a:rPr lang="ko-KR" altLang="en-US" dirty="0" err="1"/>
              <a:t>윈도우즈는</a:t>
            </a:r>
            <a:r>
              <a:rPr lang="ko-KR" altLang="en-US" dirty="0"/>
              <a:t> 아주 많은 장점들을 가지고 있다</a:t>
            </a:r>
            <a:r>
              <a:rPr lang="en-US" altLang="ko-KR" dirty="0"/>
              <a:t>. </a:t>
            </a:r>
            <a:r>
              <a:rPr lang="ko-KR" altLang="en-US" dirty="0"/>
              <a:t>그러나 기능적인 이런 </a:t>
            </a:r>
            <a:r>
              <a:rPr lang="ko-KR" altLang="en-US" dirty="0" err="1"/>
              <a:t>장점들외에</a:t>
            </a:r>
            <a:r>
              <a:rPr lang="ko-KR" altLang="en-US" dirty="0"/>
              <a:t> 가장 중요한 장점은 현재까지 발표된 어떤 운영체제보다도 많은 사용자를 거느리고 있다는 대중성을 들 수 있다</a:t>
            </a:r>
            <a:r>
              <a:rPr lang="en-US" altLang="ko-KR" dirty="0"/>
              <a:t>. </a:t>
            </a:r>
            <a:r>
              <a:rPr lang="ko-KR" altLang="en-US" dirty="0"/>
              <a:t>많은 사람들이 사용한다는 것은 그만큼 시장이 넓다는 뜻이며 따라서 무수히 많은 소프트웨어를 필요로 하고 고급 프로그래머에 대한 수요가 많다</a:t>
            </a:r>
            <a:r>
              <a:rPr lang="en-US" altLang="ko-KR" dirty="0"/>
              <a:t>. </a:t>
            </a:r>
            <a:r>
              <a:rPr lang="ko-KR" altLang="en-US" dirty="0"/>
              <a:t>즉 경제성이 높다는 뜻이며 좀 속되게 표현하자면 돈이 되는 분야라는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 체제의 기능만을 놓고 따진다면 사실 윈도우즈보다 훨씬 더 뛰어난 운영 체제도 </a:t>
            </a:r>
            <a:r>
              <a:rPr lang="ko-KR" altLang="en-US" dirty="0" err="1"/>
              <a:t>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E75B0-C242-4C79-8A8E-A88F844EED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1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5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0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7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7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DBB58-9CFD-4417-96E2-8F294694B925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BBD0-BAF4-4E6F-AE74-D633FE9DB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kr-ko/topics/three-tier-architectur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kr-ko/topics/three-tier-architec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20274"/>
          <a:stretch/>
        </p:blipFill>
        <p:spPr bwMode="auto">
          <a:xfrm>
            <a:off x="-1" y="1675777"/>
            <a:ext cx="10440987" cy="502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302250" y="555146"/>
            <a:ext cx="347256" cy="491917"/>
            <a:chOff x="2124473" y="1140579"/>
            <a:chExt cx="520701" cy="917323"/>
          </a:xfrm>
          <a:solidFill>
            <a:schemeClr val="bg1"/>
          </a:solidFill>
        </p:grpSpPr>
        <p:sp>
          <p:nvSpPr>
            <p:cNvPr id="6" name="Freeform 108"/>
            <p:cNvSpPr>
              <a:spLocks/>
            </p:cNvSpPr>
            <p:nvPr/>
          </p:nvSpPr>
          <p:spPr bwMode="auto">
            <a:xfrm>
              <a:off x="2341581" y="1327904"/>
              <a:ext cx="55563" cy="290513"/>
            </a:xfrm>
            <a:custGeom>
              <a:avLst/>
              <a:gdLst>
                <a:gd name="T0" fmla="*/ 76 w 152"/>
                <a:gd name="T1" fmla="*/ 805 h 805"/>
                <a:gd name="T2" fmla="*/ 76 w 152"/>
                <a:gd name="T3" fmla="*/ 805 h 805"/>
                <a:gd name="T4" fmla="*/ 76 w 152"/>
                <a:gd name="T5" fmla="*/ 805 h 805"/>
                <a:gd name="T6" fmla="*/ 152 w 152"/>
                <a:gd name="T7" fmla="*/ 690 h 805"/>
                <a:gd name="T8" fmla="*/ 93 w 152"/>
                <a:gd name="T9" fmla="*/ 118 h 805"/>
                <a:gd name="T10" fmla="*/ 131 w 152"/>
                <a:gd name="T11" fmla="*/ 61 h 805"/>
                <a:gd name="T12" fmla="*/ 76 w 152"/>
                <a:gd name="T13" fmla="*/ 1 h 805"/>
                <a:gd name="T14" fmla="*/ 76 w 152"/>
                <a:gd name="T15" fmla="*/ 0 h 805"/>
                <a:gd name="T16" fmla="*/ 76 w 152"/>
                <a:gd name="T17" fmla="*/ 0 h 805"/>
                <a:gd name="T18" fmla="*/ 76 w 152"/>
                <a:gd name="T19" fmla="*/ 0 h 805"/>
                <a:gd name="T20" fmla="*/ 76 w 152"/>
                <a:gd name="T21" fmla="*/ 1 h 805"/>
                <a:gd name="T22" fmla="*/ 22 w 152"/>
                <a:gd name="T23" fmla="*/ 61 h 805"/>
                <a:gd name="T24" fmla="*/ 59 w 152"/>
                <a:gd name="T25" fmla="*/ 118 h 805"/>
                <a:gd name="T26" fmla="*/ 0 w 152"/>
                <a:gd name="T27" fmla="*/ 690 h 805"/>
                <a:gd name="T28" fmla="*/ 76 w 152"/>
                <a:gd name="T29" fmla="*/ 80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805">
                  <a:moveTo>
                    <a:pt x="76" y="805"/>
                  </a:moveTo>
                  <a:lnTo>
                    <a:pt x="76" y="805"/>
                  </a:lnTo>
                  <a:lnTo>
                    <a:pt x="76" y="805"/>
                  </a:lnTo>
                  <a:lnTo>
                    <a:pt x="152" y="690"/>
                  </a:lnTo>
                  <a:lnTo>
                    <a:pt x="93" y="118"/>
                  </a:lnTo>
                  <a:lnTo>
                    <a:pt x="131" y="61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1"/>
                  </a:lnTo>
                  <a:lnTo>
                    <a:pt x="22" y="61"/>
                  </a:lnTo>
                  <a:lnTo>
                    <a:pt x="59" y="118"/>
                  </a:lnTo>
                  <a:lnTo>
                    <a:pt x="0" y="690"/>
                  </a:lnTo>
                  <a:lnTo>
                    <a:pt x="76" y="8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Oval 109"/>
            <p:cNvSpPr>
              <a:spLocks noChangeArrowheads="1"/>
            </p:cNvSpPr>
            <p:nvPr/>
          </p:nvSpPr>
          <p:spPr bwMode="auto">
            <a:xfrm>
              <a:off x="2284431" y="1140579"/>
              <a:ext cx="168275" cy="16668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Freeform 110"/>
            <p:cNvSpPr>
              <a:spLocks/>
            </p:cNvSpPr>
            <p:nvPr/>
          </p:nvSpPr>
          <p:spPr bwMode="auto">
            <a:xfrm>
              <a:off x="2124473" y="1340352"/>
              <a:ext cx="520701" cy="717550"/>
            </a:xfrm>
            <a:custGeom>
              <a:avLst/>
              <a:gdLst>
                <a:gd name="T0" fmla="*/ 1168 w 1428"/>
                <a:gd name="T1" fmla="*/ 129 h 1988"/>
                <a:gd name="T2" fmla="*/ 833 w 1428"/>
                <a:gd name="T3" fmla="*/ 0 h 1988"/>
                <a:gd name="T4" fmla="*/ 714 w 1428"/>
                <a:gd name="T5" fmla="*/ 933 h 1988"/>
                <a:gd name="T6" fmla="*/ 595 w 1428"/>
                <a:gd name="T7" fmla="*/ 0 h 1988"/>
                <a:gd name="T8" fmla="*/ 260 w 1428"/>
                <a:gd name="T9" fmla="*/ 129 h 1988"/>
                <a:gd name="T10" fmla="*/ 100 w 1428"/>
                <a:gd name="T11" fmla="*/ 344 h 1988"/>
                <a:gd name="T12" fmla="*/ 121 w 1428"/>
                <a:gd name="T13" fmla="*/ 1195 h 1988"/>
                <a:gd name="T14" fmla="*/ 278 w 1428"/>
                <a:gd name="T15" fmla="*/ 1154 h 1988"/>
                <a:gd name="T16" fmla="*/ 191 w 1428"/>
                <a:gd name="T17" fmla="*/ 1069 h 1988"/>
                <a:gd name="T18" fmla="*/ 320 w 1428"/>
                <a:gd name="T19" fmla="*/ 462 h 1988"/>
                <a:gd name="T20" fmla="*/ 354 w 1428"/>
                <a:gd name="T21" fmla="*/ 732 h 1988"/>
                <a:gd name="T22" fmla="*/ 371 w 1428"/>
                <a:gd name="T23" fmla="*/ 878 h 1988"/>
                <a:gd name="T24" fmla="*/ 594 w 1428"/>
                <a:gd name="T25" fmla="*/ 1988 h 1988"/>
                <a:gd name="T26" fmla="*/ 682 w 1428"/>
                <a:gd name="T27" fmla="*/ 1946 h 1988"/>
                <a:gd name="T28" fmla="*/ 683 w 1428"/>
                <a:gd name="T29" fmla="*/ 1127 h 1988"/>
                <a:gd name="T30" fmla="*/ 743 w 1428"/>
                <a:gd name="T31" fmla="*/ 1126 h 1988"/>
                <a:gd name="T32" fmla="*/ 744 w 1428"/>
                <a:gd name="T33" fmla="*/ 1941 h 1988"/>
                <a:gd name="T34" fmla="*/ 744 w 1428"/>
                <a:gd name="T35" fmla="*/ 1942 h 1988"/>
                <a:gd name="T36" fmla="*/ 917 w 1428"/>
                <a:gd name="T37" fmla="*/ 1950 h 1988"/>
                <a:gd name="T38" fmla="*/ 920 w 1428"/>
                <a:gd name="T39" fmla="*/ 1942 h 1988"/>
                <a:gd name="T40" fmla="*/ 1114 w 1428"/>
                <a:gd name="T41" fmla="*/ 456 h 1988"/>
                <a:gd name="T42" fmla="*/ 1237 w 1428"/>
                <a:gd name="T43" fmla="*/ 1069 h 1988"/>
                <a:gd name="T44" fmla="*/ 1150 w 1428"/>
                <a:gd name="T45" fmla="*/ 1154 h 1988"/>
                <a:gd name="T46" fmla="*/ 1224 w 1428"/>
                <a:gd name="T47" fmla="*/ 1295 h 1988"/>
                <a:gd name="T48" fmla="*/ 1183 w 1428"/>
                <a:gd name="T49" fmla="*/ 1299 h 1988"/>
                <a:gd name="T50" fmla="*/ 1158 w 1428"/>
                <a:gd name="T51" fmla="*/ 1728 h 1988"/>
                <a:gd name="T52" fmla="*/ 1293 w 1428"/>
                <a:gd name="T53" fmla="*/ 1753 h 1988"/>
                <a:gd name="T54" fmla="*/ 1318 w 1428"/>
                <a:gd name="T55" fmla="*/ 1324 h 1988"/>
                <a:gd name="T56" fmla="*/ 1251 w 1428"/>
                <a:gd name="T57" fmla="*/ 1299 h 1988"/>
                <a:gd name="T58" fmla="*/ 1252 w 1428"/>
                <a:gd name="T59" fmla="*/ 1238 h 1988"/>
                <a:gd name="T60" fmla="*/ 1326 w 1428"/>
                <a:gd name="T61" fmla="*/ 1158 h 1988"/>
                <a:gd name="T62" fmla="*/ 1328 w 1428"/>
                <a:gd name="T63" fmla="*/ 344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8" h="1988">
                  <a:moveTo>
                    <a:pt x="1328" y="344"/>
                  </a:moveTo>
                  <a:cubicBezTo>
                    <a:pt x="1287" y="249"/>
                    <a:pt x="1230" y="180"/>
                    <a:pt x="1168" y="129"/>
                  </a:cubicBezTo>
                  <a:cubicBezTo>
                    <a:pt x="1142" y="107"/>
                    <a:pt x="1123" y="95"/>
                    <a:pt x="1112" y="90"/>
                  </a:cubicBezTo>
                  <a:cubicBezTo>
                    <a:pt x="1014" y="29"/>
                    <a:pt x="910" y="7"/>
                    <a:pt x="833" y="0"/>
                  </a:cubicBezTo>
                  <a:lnTo>
                    <a:pt x="916" y="933"/>
                  </a:lnTo>
                  <a:lnTo>
                    <a:pt x="714" y="933"/>
                  </a:lnTo>
                  <a:lnTo>
                    <a:pt x="512" y="933"/>
                  </a:lnTo>
                  <a:lnTo>
                    <a:pt x="595" y="0"/>
                  </a:lnTo>
                  <a:cubicBezTo>
                    <a:pt x="518" y="7"/>
                    <a:pt x="414" y="29"/>
                    <a:pt x="316" y="90"/>
                  </a:cubicBezTo>
                  <a:cubicBezTo>
                    <a:pt x="305" y="95"/>
                    <a:pt x="286" y="107"/>
                    <a:pt x="260" y="129"/>
                  </a:cubicBezTo>
                  <a:cubicBezTo>
                    <a:pt x="198" y="180"/>
                    <a:pt x="141" y="249"/>
                    <a:pt x="100" y="344"/>
                  </a:cubicBezTo>
                  <a:lnTo>
                    <a:pt x="100" y="344"/>
                  </a:lnTo>
                  <a:cubicBezTo>
                    <a:pt x="0" y="559"/>
                    <a:pt x="52" y="1033"/>
                    <a:pt x="102" y="1158"/>
                  </a:cubicBezTo>
                  <a:cubicBezTo>
                    <a:pt x="108" y="1174"/>
                    <a:pt x="114" y="1186"/>
                    <a:pt x="121" y="1195"/>
                  </a:cubicBezTo>
                  <a:cubicBezTo>
                    <a:pt x="135" y="1222"/>
                    <a:pt x="163" y="1240"/>
                    <a:pt x="195" y="1240"/>
                  </a:cubicBezTo>
                  <a:cubicBezTo>
                    <a:pt x="241" y="1240"/>
                    <a:pt x="278" y="1202"/>
                    <a:pt x="278" y="1154"/>
                  </a:cubicBezTo>
                  <a:cubicBezTo>
                    <a:pt x="278" y="1107"/>
                    <a:pt x="241" y="1068"/>
                    <a:pt x="195" y="1068"/>
                  </a:cubicBezTo>
                  <a:cubicBezTo>
                    <a:pt x="193" y="1068"/>
                    <a:pt x="192" y="1069"/>
                    <a:pt x="191" y="1069"/>
                  </a:cubicBezTo>
                  <a:cubicBezTo>
                    <a:pt x="175" y="917"/>
                    <a:pt x="160" y="613"/>
                    <a:pt x="267" y="468"/>
                  </a:cubicBezTo>
                  <a:cubicBezTo>
                    <a:pt x="294" y="432"/>
                    <a:pt x="316" y="457"/>
                    <a:pt x="320" y="462"/>
                  </a:cubicBezTo>
                  <a:lnTo>
                    <a:pt x="340" y="621"/>
                  </a:lnTo>
                  <a:lnTo>
                    <a:pt x="354" y="732"/>
                  </a:lnTo>
                  <a:lnTo>
                    <a:pt x="354" y="734"/>
                  </a:lnTo>
                  <a:lnTo>
                    <a:pt x="371" y="878"/>
                  </a:lnTo>
                  <a:lnTo>
                    <a:pt x="507" y="1942"/>
                  </a:lnTo>
                  <a:cubicBezTo>
                    <a:pt x="507" y="1968"/>
                    <a:pt x="546" y="1988"/>
                    <a:pt x="594" y="1988"/>
                  </a:cubicBezTo>
                  <a:cubicBezTo>
                    <a:pt x="640" y="1988"/>
                    <a:pt x="678" y="1970"/>
                    <a:pt x="682" y="1946"/>
                  </a:cubicBezTo>
                  <a:lnTo>
                    <a:pt x="682" y="1946"/>
                  </a:lnTo>
                  <a:lnTo>
                    <a:pt x="683" y="1941"/>
                  </a:lnTo>
                  <a:lnTo>
                    <a:pt x="683" y="1127"/>
                  </a:lnTo>
                  <a:cubicBezTo>
                    <a:pt x="683" y="1110"/>
                    <a:pt x="696" y="1097"/>
                    <a:pt x="713" y="1097"/>
                  </a:cubicBezTo>
                  <a:cubicBezTo>
                    <a:pt x="729" y="1097"/>
                    <a:pt x="742" y="1110"/>
                    <a:pt x="743" y="1126"/>
                  </a:cubicBezTo>
                  <a:lnTo>
                    <a:pt x="744" y="1125"/>
                  </a:lnTo>
                  <a:lnTo>
                    <a:pt x="744" y="1941"/>
                  </a:lnTo>
                  <a:cubicBezTo>
                    <a:pt x="744" y="1941"/>
                    <a:pt x="744" y="1941"/>
                    <a:pt x="744" y="1941"/>
                  </a:cubicBezTo>
                  <a:cubicBezTo>
                    <a:pt x="744" y="1941"/>
                    <a:pt x="744" y="1942"/>
                    <a:pt x="744" y="1942"/>
                  </a:cubicBezTo>
                  <a:cubicBezTo>
                    <a:pt x="744" y="1968"/>
                    <a:pt x="783" y="1988"/>
                    <a:pt x="831" y="1988"/>
                  </a:cubicBezTo>
                  <a:cubicBezTo>
                    <a:pt x="875" y="1988"/>
                    <a:pt x="911" y="1972"/>
                    <a:pt x="917" y="1950"/>
                  </a:cubicBezTo>
                  <a:lnTo>
                    <a:pt x="917" y="1950"/>
                  </a:lnTo>
                  <a:lnTo>
                    <a:pt x="920" y="1942"/>
                  </a:lnTo>
                  <a:lnTo>
                    <a:pt x="1079" y="733"/>
                  </a:lnTo>
                  <a:lnTo>
                    <a:pt x="1114" y="456"/>
                  </a:lnTo>
                  <a:cubicBezTo>
                    <a:pt x="1123" y="448"/>
                    <a:pt x="1140" y="441"/>
                    <a:pt x="1161" y="468"/>
                  </a:cubicBezTo>
                  <a:cubicBezTo>
                    <a:pt x="1268" y="613"/>
                    <a:pt x="1253" y="917"/>
                    <a:pt x="1237" y="1069"/>
                  </a:cubicBezTo>
                  <a:cubicBezTo>
                    <a:pt x="1236" y="1069"/>
                    <a:pt x="1235" y="1068"/>
                    <a:pt x="1233" y="1068"/>
                  </a:cubicBezTo>
                  <a:cubicBezTo>
                    <a:pt x="1187" y="1068"/>
                    <a:pt x="1150" y="1107"/>
                    <a:pt x="1150" y="1154"/>
                  </a:cubicBezTo>
                  <a:cubicBezTo>
                    <a:pt x="1150" y="1198"/>
                    <a:pt x="1182" y="1235"/>
                    <a:pt x="1224" y="1240"/>
                  </a:cubicBezTo>
                  <a:lnTo>
                    <a:pt x="1224" y="1295"/>
                  </a:lnTo>
                  <a:cubicBezTo>
                    <a:pt x="1224" y="1297"/>
                    <a:pt x="1224" y="1297"/>
                    <a:pt x="1224" y="1299"/>
                  </a:cubicBezTo>
                  <a:lnTo>
                    <a:pt x="1183" y="1299"/>
                  </a:lnTo>
                  <a:cubicBezTo>
                    <a:pt x="1169" y="1299"/>
                    <a:pt x="1158" y="1310"/>
                    <a:pt x="1158" y="1324"/>
                  </a:cubicBezTo>
                  <a:lnTo>
                    <a:pt x="1158" y="1728"/>
                  </a:lnTo>
                  <a:cubicBezTo>
                    <a:pt x="1158" y="1742"/>
                    <a:pt x="1169" y="1753"/>
                    <a:pt x="1183" y="1753"/>
                  </a:cubicBezTo>
                  <a:lnTo>
                    <a:pt x="1293" y="1753"/>
                  </a:lnTo>
                  <a:cubicBezTo>
                    <a:pt x="1307" y="1753"/>
                    <a:pt x="1318" y="1742"/>
                    <a:pt x="1318" y="1728"/>
                  </a:cubicBezTo>
                  <a:lnTo>
                    <a:pt x="1318" y="1324"/>
                  </a:lnTo>
                  <a:cubicBezTo>
                    <a:pt x="1318" y="1310"/>
                    <a:pt x="1307" y="1299"/>
                    <a:pt x="1293" y="1299"/>
                  </a:cubicBezTo>
                  <a:lnTo>
                    <a:pt x="1251" y="1299"/>
                  </a:lnTo>
                  <a:cubicBezTo>
                    <a:pt x="1252" y="1297"/>
                    <a:pt x="1252" y="1297"/>
                    <a:pt x="1252" y="1295"/>
                  </a:cubicBezTo>
                  <a:lnTo>
                    <a:pt x="1252" y="1238"/>
                  </a:lnTo>
                  <a:cubicBezTo>
                    <a:pt x="1276" y="1232"/>
                    <a:pt x="1296" y="1216"/>
                    <a:pt x="1307" y="1195"/>
                  </a:cubicBezTo>
                  <a:cubicBezTo>
                    <a:pt x="1313" y="1186"/>
                    <a:pt x="1320" y="1174"/>
                    <a:pt x="1326" y="1158"/>
                  </a:cubicBezTo>
                  <a:cubicBezTo>
                    <a:pt x="1376" y="1033"/>
                    <a:pt x="1428" y="559"/>
                    <a:pt x="1328" y="344"/>
                  </a:cubicBezTo>
                  <a:lnTo>
                    <a:pt x="1328" y="3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276181" y="985326"/>
            <a:ext cx="731328" cy="677280"/>
            <a:chOff x="4986338" y="4418648"/>
            <a:chExt cx="876300" cy="1019174"/>
          </a:xfrm>
          <a:solidFill>
            <a:schemeClr val="bg1"/>
          </a:solidFill>
        </p:grpSpPr>
        <p:sp>
          <p:nvSpPr>
            <p:cNvPr id="10" name="Freeform 35"/>
            <p:cNvSpPr>
              <a:spLocks/>
            </p:cNvSpPr>
            <p:nvPr/>
          </p:nvSpPr>
          <p:spPr bwMode="auto">
            <a:xfrm>
              <a:off x="4986338" y="4515485"/>
              <a:ext cx="304800" cy="444500"/>
            </a:xfrm>
            <a:custGeom>
              <a:avLst/>
              <a:gdLst>
                <a:gd name="T0" fmla="*/ 595 w 835"/>
                <a:gd name="T1" fmla="*/ 1174 h 1233"/>
                <a:gd name="T2" fmla="*/ 60 w 835"/>
                <a:gd name="T3" fmla="*/ 638 h 1233"/>
                <a:gd name="T4" fmla="*/ 60 w 835"/>
                <a:gd name="T5" fmla="*/ 594 h 1233"/>
                <a:gd name="T6" fmla="*/ 595 w 835"/>
                <a:gd name="T7" fmla="*/ 59 h 1233"/>
                <a:gd name="T8" fmla="*/ 715 w 835"/>
                <a:gd name="T9" fmla="*/ 59 h 1233"/>
                <a:gd name="T10" fmla="*/ 715 w 835"/>
                <a:gd name="T11" fmla="*/ 0 h 1233"/>
                <a:gd name="T12" fmla="*/ 595 w 835"/>
                <a:gd name="T13" fmla="*/ 0 h 1233"/>
                <a:gd name="T14" fmla="*/ 0 w 835"/>
                <a:gd name="T15" fmla="*/ 594 h 1233"/>
                <a:gd name="T16" fmla="*/ 0 w 835"/>
                <a:gd name="T17" fmla="*/ 638 h 1233"/>
                <a:gd name="T18" fmla="*/ 595 w 835"/>
                <a:gd name="T19" fmla="*/ 1233 h 1233"/>
                <a:gd name="T20" fmla="*/ 775 w 835"/>
                <a:gd name="T21" fmla="*/ 1233 h 1233"/>
                <a:gd name="T22" fmla="*/ 835 w 835"/>
                <a:gd name="T23" fmla="*/ 1174 h 1233"/>
                <a:gd name="T24" fmla="*/ 595 w 835"/>
                <a:gd name="T25" fmla="*/ 1174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5" h="1233">
                  <a:moveTo>
                    <a:pt x="595" y="1174"/>
                  </a:moveTo>
                  <a:cubicBezTo>
                    <a:pt x="300" y="1174"/>
                    <a:pt x="60" y="933"/>
                    <a:pt x="60" y="638"/>
                  </a:cubicBezTo>
                  <a:lnTo>
                    <a:pt x="60" y="594"/>
                  </a:lnTo>
                  <a:cubicBezTo>
                    <a:pt x="60" y="299"/>
                    <a:pt x="300" y="59"/>
                    <a:pt x="595" y="59"/>
                  </a:cubicBezTo>
                  <a:lnTo>
                    <a:pt x="715" y="59"/>
                  </a:lnTo>
                  <a:lnTo>
                    <a:pt x="715" y="0"/>
                  </a:lnTo>
                  <a:lnTo>
                    <a:pt x="595" y="0"/>
                  </a:lnTo>
                  <a:cubicBezTo>
                    <a:pt x="267" y="0"/>
                    <a:pt x="0" y="266"/>
                    <a:pt x="0" y="594"/>
                  </a:cubicBezTo>
                  <a:lnTo>
                    <a:pt x="0" y="638"/>
                  </a:lnTo>
                  <a:cubicBezTo>
                    <a:pt x="0" y="966"/>
                    <a:pt x="267" y="1233"/>
                    <a:pt x="595" y="1233"/>
                  </a:cubicBezTo>
                  <a:lnTo>
                    <a:pt x="775" y="1233"/>
                  </a:lnTo>
                  <a:lnTo>
                    <a:pt x="835" y="1174"/>
                  </a:lnTo>
                  <a:lnTo>
                    <a:pt x="595" y="11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36"/>
            <p:cNvSpPr>
              <a:spLocks/>
            </p:cNvSpPr>
            <p:nvPr/>
          </p:nvSpPr>
          <p:spPr bwMode="auto">
            <a:xfrm>
              <a:off x="4986338" y="5158423"/>
              <a:ext cx="238125" cy="225425"/>
            </a:xfrm>
            <a:custGeom>
              <a:avLst/>
              <a:gdLst>
                <a:gd name="T0" fmla="*/ 653 w 653"/>
                <a:gd name="T1" fmla="*/ 565 h 624"/>
                <a:gd name="T2" fmla="*/ 595 w 653"/>
                <a:gd name="T3" fmla="*/ 565 h 624"/>
                <a:gd name="T4" fmla="*/ 60 w 653"/>
                <a:gd name="T5" fmla="*/ 29 h 624"/>
                <a:gd name="T6" fmla="*/ 30 w 653"/>
                <a:gd name="T7" fmla="*/ 0 h 624"/>
                <a:gd name="T8" fmla="*/ 0 w 653"/>
                <a:gd name="T9" fmla="*/ 29 h 624"/>
                <a:gd name="T10" fmla="*/ 595 w 653"/>
                <a:gd name="T11" fmla="*/ 624 h 624"/>
                <a:gd name="T12" fmla="*/ 653 w 653"/>
                <a:gd name="T13" fmla="*/ 624 h 624"/>
                <a:gd name="T14" fmla="*/ 651 w 653"/>
                <a:gd name="T15" fmla="*/ 594 h 624"/>
                <a:gd name="T16" fmla="*/ 653 w 653"/>
                <a:gd name="T17" fmla="*/ 56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3" h="624">
                  <a:moveTo>
                    <a:pt x="653" y="565"/>
                  </a:moveTo>
                  <a:lnTo>
                    <a:pt x="595" y="565"/>
                  </a:lnTo>
                  <a:cubicBezTo>
                    <a:pt x="300" y="565"/>
                    <a:pt x="60" y="324"/>
                    <a:pt x="60" y="29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357"/>
                    <a:pt x="267" y="624"/>
                    <a:pt x="595" y="624"/>
                  </a:cubicBezTo>
                  <a:lnTo>
                    <a:pt x="653" y="624"/>
                  </a:lnTo>
                  <a:cubicBezTo>
                    <a:pt x="652" y="614"/>
                    <a:pt x="651" y="604"/>
                    <a:pt x="651" y="594"/>
                  </a:cubicBezTo>
                  <a:cubicBezTo>
                    <a:pt x="651" y="584"/>
                    <a:pt x="652" y="574"/>
                    <a:pt x="653" y="56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37"/>
            <p:cNvSpPr>
              <a:spLocks/>
            </p:cNvSpPr>
            <p:nvPr/>
          </p:nvSpPr>
          <p:spPr bwMode="auto">
            <a:xfrm>
              <a:off x="5549900" y="4939348"/>
              <a:ext cx="312738" cy="444500"/>
            </a:xfrm>
            <a:custGeom>
              <a:avLst/>
              <a:gdLst>
                <a:gd name="T0" fmla="*/ 262 w 857"/>
                <a:gd name="T1" fmla="*/ 0 h 1233"/>
                <a:gd name="T2" fmla="*/ 59 w 857"/>
                <a:gd name="T3" fmla="*/ 0 h 1233"/>
                <a:gd name="T4" fmla="*/ 0 w 857"/>
                <a:gd name="T5" fmla="*/ 59 h 1233"/>
                <a:gd name="T6" fmla="*/ 262 w 857"/>
                <a:gd name="T7" fmla="*/ 59 h 1233"/>
                <a:gd name="T8" fmla="*/ 797 w 857"/>
                <a:gd name="T9" fmla="*/ 594 h 1233"/>
                <a:gd name="T10" fmla="*/ 797 w 857"/>
                <a:gd name="T11" fmla="*/ 638 h 1233"/>
                <a:gd name="T12" fmla="*/ 262 w 857"/>
                <a:gd name="T13" fmla="*/ 1174 h 1233"/>
                <a:gd name="T14" fmla="*/ 189 w 857"/>
                <a:gd name="T15" fmla="*/ 1174 h 1233"/>
                <a:gd name="T16" fmla="*/ 192 w 857"/>
                <a:gd name="T17" fmla="*/ 1203 h 1233"/>
                <a:gd name="T18" fmla="*/ 189 w 857"/>
                <a:gd name="T19" fmla="*/ 1233 h 1233"/>
                <a:gd name="T20" fmla="*/ 262 w 857"/>
                <a:gd name="T21" fmla="*/ 1233 h 1233"/>
                <a:gd name="T22" fmla="*/ 857 w 857"/>
                <a:gd name="T23" fmla="*/ 638 h 1233"/>
                <a:gd name="T24" fmla="*/ 857 w 857"/>
                <a:gd name="T25" fmla="*/ 594 h 1233"/>
                <a:gd name="T26" fmla="*/ 262 w 857"/>
                <a:gd name="T27" fmla="*/ 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7" h="1233">
                  <a:moveTo>
                    <a:pt x="262" y="0"/>
                  </a:moveTo>
                  <a:lnTo>
                    <a:pt x="59" y="0"/>
                  </a:lnTo>
                  <a:lnTo>
                    <a:pt x="0" y="59"/>
                  </a:lnTo>
                  <a:lnTo>
                    <a:pt x="262" y="59"/>
                  </a:lnTo>
                  <a:cubicBezTo>
                    <a:pt x="557" y="59"/>
                    <a:pt x="797" y="299"/>
                    <a:pt x="797" y="594"/>
                  </a:cubicBezTo>
                  <a:lnTo>
                    <a:pt x="797" y="638"/>
                  </a:lnTo>
                  <a:cubicBezTo>
                    <a:pt x="797" y="934"/>
                    <a:pt x="557" y="1174"/>
                    <a:pt x="262" y="1174"/>
                  </a:cubicBezTo>
                  <a:lnTo>
                    <a:pt x="189" y="1174"/>
                  </a:lnTo>
                  <a:cubicBezTo>
                    <a:pt x="191" y="1183"/>
                    <a:pt x="192" y="1193"/>
                    <a:pt x="192" y="1203"/>
                  </a:cubicBezTo>
                  <a:cubicBezTo>
                    <a:pt x="192" y="1213"/>
                    <a:pt x="191" y="1223"/>
                    <a:pt x="189" y="1233"/>
                  </a:cubicBezTo>
                  <a:lnTo>
                    <a:pt x="262" y="1233"/>
                  </a:lnTo>
                  <a:cubicBezTo>
                    <a:pt x="590" y="1233"/>
                    <a:pt x="857" y="966"/>
                    <a:pt x="857" y="638"/>
                  </a:cubicBezTo>
                  <a:lnTo>
                    <a:pt x="857" y="594"/>
                  </a:lnTo>
                  <a:cubicBezTo>
                    <a:pt x="857" y="266"/>
                    <a:pt x="590" y="0"/>
                    <a:pt x="2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5472113" y="4999673"/>
              <a:ext cx="280988" cy="280987"/>
            </a:xfrm>
            <a:custGeom>
              <a:avLst/>
              <a:gdLst>
                <a:gd name="T0" fmla="*/ 125 w 777"/>
                <a:gd name="T1" fmla="*/ 241 h 781"/>
                <a:gd name="T2" fmla="*/ 37 w 777"/>
                <a:gd name="T3" fmla="*/ 329 h 781"/>
                <a:gd name="T4" fmla="*/ 33 w 777"/>
                <a:gd name="T5" fmla="*/ 375 h 781"/>
                <a:gd name="T6" fmla="*/ 68 w 777"/>
                <a:gd name="T7" fmla="*/ 410 h 781"/>
                <a:gd name="T8" fmla="*/ 181 w 777"/>
                <a:gd name="T9" fmla="*/ 411 h 781"/>
                <a:gd name="T10" fmla="*/ 238 w 777"/>
                <a:gd name="T11" fmla="*/ 468 h 781"/>
                <a:gd name="T12" fmla="*/ 527 w 777"/>
                <a:gd name="T13" fmla="*/ 758 h 781"/>
                <a:gd name="T14" fmla="*/ 640 w 777"/>
                <a:gd name="T15" fmla="*/ 758 h 781"/>
                <a:gd name="T16" fmla="*/ 697 w 777"/>
                <a:gd name="T17" fmla="*/ 702 h 781"/>
                <a:gd name="T18" fmla="*/ 754 w 777"/>
                <a:gd name="T19" fmla="*/ 646 h 781"/>
                <a:gd name="T20" fmla="*/ 754 w 777"/>
                <a:gd name="T21" fmla="*/ 532 h 781"/>
                <a:gd name="T22" fmla="*/ 465 w 777"/>
                <a:gd name="T23" fmla="*/ 242 h 781"/>
                <a:gd name="T24" fmla="*/ 409 w 777"/>
                <a:gd name="T25" fmla="*/ 185 h 781"/>
                <a:gd name="T26" fmla="*/ 409 w 777"/>
                <a:gd name="T27" fmla="*/ 71 h 781"/>
                <a:gd name="T28" fmla="*/ 374 w 777"/>
                <a:gd name="T29" fmla="*/ 36 h 781"/>
                <a:gd name="T30" fmla="*/ 328 w 777"/>
                <a:gd name="T31" fmla="*/ 39 h 781"/>
                <a:gd name="T32" fmla="*/ 239 w 777"/>
                <a:gd name="T33" fmla="*/ 128 h 781"/>
                <a:gd name="T34" fmla="*/ 113 w 777"/>
                <a:gd name="T35" fmla="*/ 0 h 781"/>
                <a:gd name="T36" fmla="*/ 0 w 777"/>
                <a:gd name="T37" fmla="*/ 114 h 781"/>
                <a:gd name="T38" fmla="*/ 125 w 777"/>
                <a:gd name="T39" fmla="*/ 24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7" h="781">
                  <a:moveTo>
                    <a:pt x="125" y="241"/>
                  </a:moveTo>
                  <a:cubicBezTo>
                    <a:pt x="125" y="241"/>
                    <a:pt x="62" y="304"/>
                    <a:pt x="37" y="329"/>
                  </a:cubicBezTo>
                  <a:cubicBezTo>
                    <a:pt x="12" y="353"/>
                    <a:pt x="33" y="375"/>
                    <a:pt x="33" y="375"/>
                  </a:cubicBezTo>
                  <a:cubicBezTo>
                    <a:pt x="33" y="375"/>
                    <a:pt x="47" y="389"/>
                    <a:pt x="68" y="410"/>
                  </a:cubicBezTo>
                  <a:cubicBezTo>
                    <a:pt x="89" y="432"/>
                    <a:pt x="181" y="411"/>
                    <a:pt x="181" y="411"/>
                  </a:cubicBezTo>
                  <a:lnTo>
                    <a:pt x="238" y="468"/>
                  </a:lnTo>
                  <a:cubicBezTo>
                    <a:pt x="238" y="468"/>
                    <a:pt x="504" y="735"/>
                    <a:pt x="527" y="758"/>
                  </a:cubicBezTo>
                  <a:cubicBezTo>
                    <a:pt x="550" y="781"/>
                    <a:pt x="619" y="780"/>
                    <a:pt x="640" y="758"/>
                  </a:cubicBezTo>
                  <a:cubicBezTo>
                    <a:pt x="662" y="737"/>
                    <a:pt x="697" y="702"/>
                    <a:pt x="697" y="702"/>
                  </a:cubicBezTo>
                  <a:cubicBezTo>
                    <a:pt x="697" y="702"/>
                    <a:pt x="733" y="667"/>
                    <a:pt x="754" y="646"/>
                  </a:cubicBezTo>
                  <a:cubicBezTo>
                    <a:pt x="775" y="624"/>
                    <a:pt x="777" y="555"/>
                    <a:pt x="754" y="532"/>
                  </a:cubicBezTo>
                  <a:cubicBezTo>
                    <a:pt x="731" y="509"/>
                    <a:pt x="465" y="242"/>
                    <a:pt x="465" y="242"/>
                  </a:cubicBezTo>
                  <a:lnTo>
                    <a:pt x="409" y="185"/>
                  </a:lnTo>
                  <a:cubicBezTo>
                    <a:pt x="409" y="185"/>
                    <a:pt x="431" y="93"/>
                    <a:pt x="409" y="71"/>
                  </a:cubicBezTo>
                  <a:cubicBezTo>
                    <a:pt x="388" y="50"/>
                    <a:pt x="374" y="36"/>
                    <a:pt x="374" y="36"/>
                  </a:cubicBezTo>
                  <a:cubicBezTo>
                    <a:pt x="374" y="36"/>
                    <a:pt x="353" y="15"/>
                    <a:pt x="328" y="39"/>
                  </a:cubicBezTo>
                  <a:cubicBezTo>
                    <a:pt x="303" y="64"/>
                    <a:pt x="239" y="128"/>
                    <a:pt x="239" y="128"/>
                  </a:cubicBezTo>
                  <a:lnTo>
                    <a:pt x="113" y="0"/>
                  </a:lnTo>
                  <a:lnTo>
                    <a:pt x="0" y="114"/>
                  </a:lnTo>
                  <a:lnTo>
                    <a:pt x="125" y="24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39"/>
            <p:cNvSpPr>
              <a:spLocks/>
            </p:cNvSpPr>
            <p:nvPr/>
          </p:nvSpPr>
          <p:spPr bwMode="auto">
            <a:xfrm>
              <a:off x="5092700" y="4620260"/>
              <a:ext cx="279400" cy="279400"/>
            </a:xfrm>
            <a:custGeom>
              <a:avLst/>
              <a:gdLst>
                <a:gd name="T0" fmla="*/ 488 w 769"/>
                <a:gd name="T1" fmla="*/ 377 h 773"/>
                <a:gd name="T2" fmla="*/ 403 w 769"/>
                <a:gd name="T3" fmla="*/ 235 h 773"/>
                <a:gd name="T4" fmla="*/ 290 w 769"/>
                <a:gd name="T5" fmla="*/ 121 h 773"/>
                <a:gd name="T6" fmla="*/ 71 w 769"/>
                <a:gd name="T7" fmla="*/ 0 h 773"/>
                <a:gd name="T8" fmla="*/ 35 w 769"/>
                <a:gd name="T9" fmla="*/ 36 h 773"/>
                <a:gd name="T10" fmla="*/ 0 w 769"/>
                <a:gd name="T11" fmla="*/ 71 h 773"/>
                <a:gd name="T12" fmla="*/ 120 w 769"/>
                <a:gd name="T13" fmla="*/ 291 h 773"/>
                <a:gd name="T14" fmla="*/ 233 w 769"/>
                <a:gd name="T15" fmla="*/ 405 h 773"/>
                <a:gd name="T16" fmla="*/ 374 w 769"/>
                <a:gd name="T17" fmla="*/ 490 h 773"/>
                <a:gd name="T18" fmla="*/ 655 w 769"/>
                <a:gd name="T19" fmla="*/ 773 h 773"/>
                <a:gd name="T20" fmla="*/ 769 w 769"/>
                <a:gd name="T21" fmla="*/ 660 h 773"/>
                <a:gd name="T22" fmla="*/ 488 w 769"/>
                <a:gd name="T23" fmla="*/ 377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773">
                  <a:moveTo>
                    <a:pt x="488" y="377"/>
                  </a:moveTo>
                  <a:lnTo>
                    <a:pt x="403" y="235"/>
                  </a:lnTo>
                  <a:lnTo>
                    <a:pt x="290" y="121"/>
                  </a:lnTo>
                  <a:lnTo>
                    <a:pt x="71" y="0"/>
                  </a:lnTo>
                  <a:lnTo>
                    <a:pt x="35" y="36"/>
                  </a:lnTo>
                  <a:lnTo>
                    <a:pt x="0" y="71"/>
                  </a:lnTo>
                  <a:lnTo>
                    <a:pt x="120" y="291"/>
                  </a:lnTo>
                  <a:lnTo>
                    <a:pt x="233" y="405"/>
                  </a:lnTo>
                  <a:lnTo>
                    <a:pt x="374" y="490"/>
                  </a:lnTo>
                  <a:lnTo>
                    <a:pt x="655" y="773"/>
                  </a:lnTo>
                  <a:lnTo>
                    <a:pt x="769" y="660"/>
                  </a:lnTo>
                  <a:lnTo>
                    <a:pt x="488" y="3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0"/>
            <p:cNvSpPr>
              <a:spLocks noEditPoints="1"/>
            </p:cNvSpPr>
            <p:nvPr/>
          </p:nvSpPr>
          <p:spPr bwMode="auto">
            <a:xfrm>
              <a:off x="5089525" y="4620260"/>
              <a:ext cx="663575" cy="658812"/>
            </a:xfrm>
            <a:custGeom>
              <a:avLst/>
              <a:gdLst>
                <a:gd name="T0" fmla="*/ 1553 w 1825"/>
                <a:gd name="T1" fmla="*/ 651 h 1829"/>
                <a:gd name="T2" fmla="*/ 1808 w 1825"/>
                <a:gd name="T3" fmla="*/ 18 h 1829"/>
                <a:gd name="T4" fmla="*/ 1757 w 1825"/>
                <a:gd name="T5" fmla="*/ 8 h 1829"/>
                <a:gd name="T6" fmla="*/ 775 w 1825"/>
                <a:gd name="T7" fmla="*/ 662 h 1829"/>
                <a:gd name="T8" fmla="*/ 551 w 1825"/>
                <a:gd name="T9" fmla="*/ 885 h 1829"/>
                <a:gd name="T10" fmla="*/ 18 w 1825"/>
                <a:gd name="T11" fmla="*/ 1415 h 1829"/>
                <a:gd name="T12" fmla="*/ 131 w 1825"/>
                <a:gd name="T13" fmla="*/ 1594 h 1829"/>
                <a:gd name="T14" fmla="*/ 132 w 1825"/>
                <a:gd name="T15" fmla="*/ 1595 h 1829"/>
                <a:gd name="T16" fmla="*/ 235 w 1825"/>
                <a:gd name="T17" fmla="*/ 1699 h 1829"/>
                <a:gd name="T18" fmla="*/ 235 w 1825"/>
                <a:gd name="T19" fmla="*/ 1699 h 1829"/>
                <a:gd name="T20" fmla="*/ 346 w 1825"/>
                <a:gd name="T21" fmla="*/ 1810 h 1829"/>
                <a:gd name="T22" fmla="*/ 412 w 1825"/>
                <a:gd name="T23" fmla="*/ 1811 h 1829"/>
                <a:gd name="T24" fmla="*/ 1049 w 1825"/>
                <a:gd name="T25" fmla="*/ 1165 h 1829"/>
                <a:gd name="T26" fmla="*/ 1267 w 1825"/>
                <a:gd name="T27" fmla="*/ 944 h 1829"/>
                <a:gd name="T28" fmla="*/ 1544 w 1825"/>
                <a:gd name="T29" fmla="*/ 664 h 1829"/>
                <a:gd name="T30" fmla="*/ 1493 w 1825"/>
                <a:gd name="T31" fmla="*/ 330 h 1829"/>
                <a:gd name="T32" fmla="*/ 1478 w 1825"/>
                <a:gd name="T33" fmla="*/ 594 h 1829"/>
                <a:gd name="T34" fmla="*/ 1451 w 1825"/>
                <a:gd name="T35" fmla="*/ 245 h 1829"/>
                <a:gd name="T36" fmla="*/ 591 w 1825"/>
                <a:gd name="T37" fmla="*/ 974 h 1829"/>
                <a:gd name="T38" fmla="*/ 1144 w 1825"/>
                <a:gd name="T39" fmla="*/ 423 h 1829"/>
                <a:gd name="T40" fmla="*/ 1191 w 1825"/>
                <a:gd name="T41" fmla="*/ 466 h 1829"/>
                <a:gd name="T42" fmla="*/ 638 w 1825"/>
                <a:gd name="T43" fmla="*/ 1021 h 1829"/>
                <a:gd name="T44" fmla="*/ 115 w 1825"/>
                <a:gd name="T45" fmla="*/ 1448 h 1829"/>
                <a:gd name="T46" fmla="*/ 703 w 1825"/>
                <a:gd name="T47" fmla="*/ 1086 h 1829"/>
                <a:gd name="T48" fmla="*/ 1254 w 1825"/>
                <a:gd name="T49" fmla="*/ 533 h 1829"/>
                <a:gd name="T50" fmla="*/ 1272 w 1825"/>
                <a:gd name="T51" fmla="*/ 555 h 1829"/>
                <a:gd name="T52" fmla="*/ 1107 w 1825"/>
                <a:gd name="T53" fmla="*/ 759 h 1829"/>
                <a:gd name="T54" fmla="*/ 267 w 1825"/>
                <a:gd name="T55" fmla="*/ 1601 h 1829"/>
                <a:gd name="T56" fmla="*/ 378 w 1825"/>
                <a:gd name="T57" fmla="*/ 1712 h 1829"/>
                <a:gd name="T58" fmla="*/ 807 w 1825"/>
                <a:gd name="T59" fmla="*/ 1190 h 1829"/>
                <a:gd name="T60" fmla="*/ 1358 w 1825"/>
                <a:gd name="T61" fmla="*/ 637 h 1829"/>
                <a:gd name="T62" fmla="*/ 1376 w 1825"/>
                <a:gd name="T63" fmla="*/ 660 h 1829"/>
                <a:gd name="T64" fmla="*/ 1215 w 1825"/>
                <a:gd name="T65" fmla="*/ 866 h 1829"/>
                <a:gd name="T66" fmla="*/ 378 w 1825"/>
                <a:gd name="T67" fmla="*/ 1712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5" h="1829">
                  <a:moveTo>
                    <a:pt x="1544" y="664"/>
                  </a:moveTo>
                  <a:cubicBezTo>
                    <a:pt x="1548" y="660"/>
                    <a:pt x="1551" y="656"/>
                    <a:pt x="1553" y="651"/>
                  </a:cubicBezTo>
                  <a:lnTo>
                    <a:pt x="1817" y="69"/>
                  </a:lnTo>
                  <a:cubicBezTo>
                    <a:pt x="1825" y="52"/>
                    <a:pt x="1821" y="31"/>
                    <a:pt x="1808" y="18"/>
                  </a:cubicBezTo>
                  <a:lnTo>
                    <a:pt x="1808" y="18"/>
                  </a:lnTo>
                  <a:cubicBezTo>
                    <a:pt x="1794" y="4"/>
                    <a:pt x="1774" y="0"/>
                    <a:pt x="1757" y="8"/>
                  </a:cubicBezTo>
                  <a:cubicBezTo>
                    <a:pt x="1757" y="8"/>
                    <a:pt x="1153" y="284"/>
                    <a:pt x="1150" y="287"/>
                  </a:cubicBezTo>
                  <a:lnTo>
                    <a:pt x="775" y="662"/>
                  </a:lnTo>
                  <a:lnTo>
                    <a:pt x="661" y="775"/>
                  </a:lnTo>
                  <a:lnTo>
                    <a:pt x="551" y="885"/>
                  </a:lnTo>
                  <a:lnTo>
                    <a:pt x="491" y="944"/>
                  </a:lnTo>
                  <a:lnTo>
                    <a:pt x="18" y="1415"/>
                  </a:lnTo>
                  <a:cubicBezTo>
                    <a:pt x="0" y="1433"/>
                    <a:pt x="0" y="1462"/>
                    <a:pt x="17" y="1480"/>
                  </a:cubicBezTo>
                  <a:lnTo>
                    <a:pt x="131" y="1594"/>
                  </a:lnTo>
                  <a:cubicBezTo>
                    <a:pt x="131" y="1594"/>
                    <a:pt x="131" y="1595"/>
                    <a:pt x="131" y="1595"/>
                  </a:cubicBezTo>
                  <a:cubicBezTo>
                    <a:pt x="131" y="1595"/>
                    <a:pt x="131" y="1595"/>
                    <a:pt x="132" y="1595"/>
                  </a:cubicBezTo>
                  <a:lnTo>
                    <a:pt x="234" y="1698"/>
                  </a:lnTo>
                  <a:cubicBezTo>
                    <a:pt x="235" y="1698"/>
                    <a:pt x="235" y="1699"/>
                    <a:pt x="235" y="1699"/>
                  </a:cubicBezTo>
                  <a:lnTo>
                    <a:pt x="235" y="1699"/>
                  </a:lnTo>
                  <a:cubicBezTo>
                    <a:pt x="235" y="1699"/>
                    <a:pt x="235" y="1699"/>
                    <a:pt x="235" y="1699"/>
                  </a:cubicBezTo>
                  <a:lnTo>
                    <a:pt x="346" y="1810"/>
                  </a:lnTo>
                  <a:lnTo>
                    <a:pt x="346" y="1810"/>
                  </a:lnTo>
                  <a:cubicBezTo>
                    <a:pt x="346" y="1810"/>
                    <a:pt x="346" y="1811"/>
                    <a:pt x="346" y="1811"/>
                  </a:cubicBezTo>
                  <a:cubicBezTo>
                    <a:pt x="364" y="1829"/>
                    <a:pt x="393" y="1829"/>
                    <a:pt x="412" y="1811"/>
                  </a:cubicBezTo>
                  <a:cubicBezTo>
                    <a:pt x="414" y="1809"/>
                    <a:pt x="416" y="1806"/>
                    <a:pt x="417" y="1804"/>
                  </a:cubicBezTo>
                  <a:lnTo>
                    <a:pt x="1049" y="1165"/>
                  </a:lnTo>
                  <a:lnTo>
                    <a:pt x="1162" y="1051"/>
                  </a:lnTo>
                  <a:lnTo>
                    <a:pt x="1267" y="944"/>
                  </a:lnTo>
                  <a:lnTo>
                    <a:pt x="1326" y="885"/>
                  </a:lnTo>
                  <a:lnTo>
                    <a:pt x="1544" y="664"/>
                  </a:lnTo>
                  <a:close/>
                  <a:moveTo>
                    <a:pt x="1451" y="245"/>
                  </a:moveTo>
                  <a:cubicBezTo>
                    <a:pt x="1457" y="278"/>
                    <a:pt x="1470" y="307"/>
                    <a:pt x="1493" y="330"/>
                  </a:cubicBezTo>
                  <a:cubicBezTo>
                    <a:pt x="1518" y="356"/>
                    <a:pt x="1550" y="370"/>
                    <a:pt x="1576" y="378"/>
                  </a:cubicBezTo>
                  <a:lnTo>
                    <a:pt x="1478" y="594"/>
                  </a:lnTo>
                  <a:lnTo>
                    <a:pt x="1233" y="343"/>
                  </a:lnTo>
                  <a:lnTo>
                    <a:pt x="1451" y="245"/>
                  </a:lnTo>
                  <a:close/>
                  <a:moveTo>
                    <a:pt x="115" y="1448"/>
                  </a:moveTo>
                  <a:lnTo>
                    <a:pt x="591" y="974"/>
                  </a:lnTo>
                  <a:lnTo>
                    <a:pt x="958" y="609"/>
                  </a:lnTo>
                  <a:lnTo>
                    <a:pt x="1144" y="423"/>
                  </a:lnTo>
                  <a:cubicBezTo>
                    <a:pt x="1149" y="431"/>
                    <a:pt x="1155" y="438"/>
                    <a:pt x="1162" y="445"/>
                  </a:cubicBezTo>
                  <a:cubicBezTo>
                    <a:pt x="1171" y="454"/>
                    <a:pt x="1181" y="461"/>
                    <a:pt x="1191" y="466"/>
                  </a:cubicBezTo>
                  <a:lnTo>
                    <a:pt x="1003" y="655"/>
                  </a:lnTo>
                  <a:lnTo>
                    <a:pt x="638" y="1021"/>
                  </a:lnTo>
                  <a:lnTo>
                    <a:pt x="164" y="1497"/>
                  </a:lnTo>
                  <a:lnTo>
                    <a:pt x="115" y="1448"/>
                  </a:lnTo>
                  <a:close/>
                  <a:moveTo>
                    <a:pt x="229" y="1562"/>
                  </a:moveTo>
                  <a:lnTo>
                    <a:pt x="703" y="1086"/>
                  </a:lnTo>
                  <a:lnTo>
                    <a:pt x="1068" y="720"/>
                  </a:lnTo>
                  <a:lnTo>
                    <a:pt x="1254" y="533"/>
                  </a:lnTo>
                  <a:cubicBezTo>
                    <a:pt x="1259" y="540"/>
                    <a:pt x="1264" y="547"/>
                    <a:pt x="1271" y="554"/>
                  </a:cubicBezTo>
                  <a:lnTo>
                    <a:pt x="1272" y="555"/>
                  </a:lnTo>
                  <a:cubicBezTo>
                    <a:pt x="1279" y="562"/>
                    <a:pt x="1286" y="567"/>
                    <a:pt x="1293" y="572"/>
                  </a:cubicBezTo>
                  <a:lnTo>
                    <a:pt x="1107" y="759"/>
                  </a:lnTo>
                  <a:lnTo>
                    <a:pt x="742" y="1125"/>
                  </a:lnTo>
                  <a:lnTo>
                    <a:pt x="267" y="1601"/>
                  </a:lnTo>
                  <a:lnTo>
                    <a:pt x="229" y="1562"/>
                  </a:lnTo>
                  <a:close/>
                  <a:moveTo>
                    <a:pt x="378" y="1712"/>
                  </a:moveTo>
                  <a:lnTo>
                    <a:pt x="332" y="1666"/>
                  </a:lnTo>
                  <a:lnTo>
                    <a:pt x="807" y="1190"/>
                  </a:lnTo>
                  <a:lnTo>
                    <a:pt x="1172" y="824"/>
                  </a:lnTo>
                  <a:lnTo>
                    <a:pt x="1358" y="637"/>
                  </a:lnTo>
                  <a:cubicBezTo>
                    <a:pt x="1363" y="645"/>
                    <a:pt x="1368" y="652"/>
                    <a:pt x="1375" y="659"/>
                  </a:cubicBezTo>
                  <a:cubicBezTo>
                    <a:pt x="1375" y="659"/>
                    <a:pt x="1376" y="659"/>
                    <a:pt x="1376" y="660"/>
                  </a:cubicBezTo>
                  <a:cubicBezTo>
                    <a:pt x="1384" y="667"/>
                    <a:pt x="1392" y="674"/>
                    <a:pt x="1400" y="679"/>
                  </a:cubicBezTo>
                  <a:lnTo>
                    <a:pt x="1215" y="866"/>
                  </a:lnTo>
                  <a:lnTo>
                    <a:pt x="851" y="1234"/>
                  </a:lnTo>
                  <a:lnTo>
                    <a:pt x="378" y="17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5519738" y="5309235"/>
              <a:ext cx="100013" cy="128587"/>
            </a:xfrm>
            <a:custGeom>
              <a:avLst/>
              <a:gdLst>
                <a:gd name="T0" fmla="*/ 272 w 275"/>
                <a:gd name="T1" fmla="*/ 149 h 356"/>
                <a:gd name="T2" fmla="*/ 97 w 275"/>
                <a:gd name="T3" fmla="*/ 0 h 356"/>
                <a:gd name="T4" fmla="*/ 0 w 275"/>
                <a:gd name="T5" fmla="*/ 0 h 356"/>
                <a:gd name="T6" fmla="*/ 0 w 275"/>
                <a:gd name="T7" fmla="*/ 356 h 356"/>
                <a:gd name="T8" fmla="*/ 97 w 275"/>
                <a:gd name="T9" fmla="*/ 356 h 356"/>
                <a:gd name="T10" fmla="*/ 272 w 275"/>
                <a:gd name="T11" fmla="*/ 208 h 356"/>
                <a:gd name="T12" fmla="*/ 275 w 275"/>
                <a:gd name="T13" fmla="*/ 178 h 356"/>
                <a:gd name="T14" fmla="*/ 272 w 275"/>
                <a:gd name="T15" fmla="*/ 1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356">
                  <a:moveTo>
                    <a:pt x="272" y="149"/>
                  </a:moveTo>
                  <a:cubicBezTo>
                    <a:pt x="258" y="64"/>
                    <a:pt x="185" y="0"/>
                    <a:pt x="97" y="0"/>
                  </a:cubicBezTo>
                  <a:lnTo>
                    <a:pt x="0" y="0"/>
                  </a:lnTo>
                  <a:lnTo>
                    <a:pt x="0" y="356"/>
                  </a:lnTo>
                  <a:lnTo>
                    <a:pt x="97" y="356"/>
                  </a:lnTo>
                  <a:cubicBezTo>
                    <a:pt x="185" y="356"/>
                    <a:pt x="258" y="292"/>
                    <a:pt x="272" y="208"/>
                  </a:cubicBezTo>
                  <a:cubicBezTo>
                    <a:pt x="274" y="198"/>
                    <a:pt x="275" y="188"/>
                    <a:pt x="275" y="178"/>
                  </a:cubicBezTo>
                  <a:cubicBezTo>
                    <a:pt x="275" y="168"/>
                    <a:pt x="274" y="158"/>
                    <a:pt x="272" y="14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5445125" y="5309235"/>
              <a:ext cx="42863" cy="12858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5380038" y="5309235"/>
              <a:ext cx="11113" cy="12858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4"/>
            <p:cNvSpPr>
              <a:spLocks/>
            </p:cNvSpPr>
            <p:nvPr/>
          </p:nvSpPr>
          <p:spPr bwMode="auto">
            <a:xfrm>
              <a:off x="5222875" y="5309235"/>
              <a:ext cx="134938" cy="128587"/>
            </a:xfrm>
            <a:custGeom>
              <a:avLst/>
              <a:gdLst>
                <a:gd name="T0" fmla="*/ 369 w 369"/>
                <a:gd name="T1" fmla="*/ 0 h 356"/>
                <a:gd name="T2" fmla="*/ 178 w 369"/>
                <a:gd name="T3" fmla="*/ 0 h 356"/>
                <a:gd name="T4" fmla="*/ 2 w 369"/>
                <a:gd name="T5" fmla="*/ 149 h 356"/>
                <a:gd name="T6" fmla="*/ 0 w 369"/>
                <a:gd name="T7" fmla="*/ 178 h 356"/>
                <a:gd name="T8" fmla="*/ 2 w 369"/>
                <a:gd name="T9" fmla="*/ 208 h 356"/>
                <a:gd name="T10" fmla="*/ 178 w 369"/>
                <a:gd name="T11" fmla="*/ 356 h 356"/>
                <a:gd name="T12" fmla="*/ 369 w 369"/>
                <a:gd name="T13" fmla="*/ 356 h 356"/>
                <a:gd name="T14" fmla="*/ 369 w 369"/>
                <a:gd name="T15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356">
                  <a:moveTo>
                    <a:pt x="369" y="0"/>
                  </a:moveTo>
                  <a:lnTo>
                    <a:pt x="178" y="0"/>
                  </a:lnTo>
                  <a:cubicBezTo>
                    <a:pt x="90" y="0"/>
                    <a:pt x="17" y="64"/>
                    <a:pt x="2" y="149"/>
                  </a:cubicBezTo>
                  <a:cubicBezTo>
                    <a:pt x="1" y="158"/>
                    <a:pt x="0" y="168"/>
                    <a:pt x="0" y="178"/>
                  </a:cubicBezTo>
                  <a:cubicBezTo>
                    <a:pt x="0" y="188"/>
                    <a:pt x="1" y="198"/>
                    <a:pt x="2" y="208"/>
                  </a:cubicBezTo>
                  <a:cubicBezTo>
                    <a:pt x="17" y="292"/>
                    <a:pt x="89" y="356"/>
                    <a:pt x="178" y="356"/>
                  </a:cubicBezTo>
                  <a:lnTo>
                    <a:pt x="369" y="356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5411788" y="5309235"/>
              <a:ext cx="12700" cy="12858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5248275" y="4418648"/>
              <a:ext cx="95250" cy="96837"/>
            </a:xfrm>
            <a:custGeom>
              <a:avLst/>
              <a:gdLst>
                <a:gd name="T0" fmla="*/ 266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266">
                  <a:moveTo>
                    <a:pt x="266" y="0"/>
                  </a:moveTo>
                  <a:cubicBezTo>
                    <a:pt x="126" y="14"/>
                    <a:pt x="14" y="125"/>
                    <a:pt x="0" y="266"/>
                  </a:cubicBezTo>
                  <a:lnTo>
                    <a:pt x="266" y="266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5248275" y="4536123"/>
              <a:ext cx="95250" cy="96837"/>
            </a:xfrm>
            <a:custGeom>
              <a:avLst/>
              <a:gdLst>
                <a:gd name="T0" fmla="*/ 0 w 266"/>
                <a:gd name="T1" fmla="*/ 0 h 265"/>
                <a:gd name="T2" fmla="*/ 266 w 266"/>
                <a:gd name="T3" fmla="*/ 265 h 265"/>
                <a:gd name="T4" fmla="*/ 266 w 266"/>
                <a:gd name="T5" fmla="*/ 0 h 265"/>
                <a:gd name="T6" fmla="*/ 0 w 266"/>
                <a:gd name="T7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265">
                  <a:moveTo>
                    <a:pt x="0" y="0"/>
                  </a:moveTo>
                  <a:cubicBezTo>
                    <a:pt x="14" y="140"/>
                    <a:pt x="126" y="251"/>
                    <a:pt x="266" y="265"/>
                  </a:cubicBezTo>
                  <a:lnTo>
                    <a:pt x="2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5365750" y="4418648"/>
              <a:ext cx="230188" cy="214312"/>
            </a:xfrm>
            <a:custGeom>
              <a:avLst/>
              <a:gdLst>
                <a:gd name="T0" fmla="*/ 0 w 635"/>
                <a:gd name="T1" fmla="*/ 593 h 593"/>
                <a:gd name="T2" fmla="*/ 339 w 635"/>
                <a:gd name="T3" fmla="*/ 593 h 593"/>
                <a:gd name="T4" fmla="*/ 635 w 635"/>
                <a:gd name="T5" fmla="*/ 296 h 593"/>
                <a:gd name="T6" fmla="*/ 339 w 635"/>
                <a:gd name="T7" fmla="*/ 0 h 593"/>
                <a:gd name="T8" fmla="*/ 0 w 635"/>
                <a:gd name="T9" fmla="*/ 0 h 593"/>
                <a:gd name="T10" fmla="*/ 0 w 635"/>
                <a:gd name="T11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593">
                  <a:moveTo>
                    <a:pt x="0" y="593"/>
                  </a:moveTo>
                  <a:lnTo>
                    <a:pt x="339" y="593"/>
                  </a:lnTo>
                  <a:cubicBezTo>
                    <a:pt x="503" y="593"/>
                    <a:pt x="635" y="460"/>
                    <a:pt x="635" y="296"/>
                  </a:cubicBezTo>
                  <a:cubicBezTo>
                    <a:pt x="635" y="132"/>
                    <a:pt x="503" y="0"/>
                    <a:pt x="339" y="0"/>
                  </a:cubicBezTo>
                  <a:lnTo>
                    <a:pt x="0" y="0"/>
                  </a:lnTo>
                  <a:lnTo>
                    <a:pt x="0" y="59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55849" y="2003021"/>
            <a:ext cx="6923202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</a:t>
            </a:r>
            <a:r>
              <a:rPr lang="ko-KR" altLang="en-US" sz="17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게임앱학과</a:t>
            </a:r>
            <a:r>
              <a:rPr lang="ko-KR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이 은 석</a:t>
            </a:r>
            <a:endParaRPr lang="en-US" altLang="ko-KR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059" y="968930"/>
            <a:ext cx="925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VC++</a:t>
            </a: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4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기말요약</a:t>
            </a:r>
            <a:endParaRPr lang="ko-KR" altLang="en-US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flipV="1">
            <a:off x="471602" y="1792279"/>
            <a:ext cx="3617072" cy="56686"/>
            <a:chOff x="575702" y="612209"/>
            <a:chExt cx="612344" cy="45719"/>
          </a:xfrm>
        </p:grpSpPr>
        <p:sp>
          <p:nvSpPr>
            <p:cNvPr id="28" name="직사각형 27"/>
            <p:cNvSpPr/>
            <p:nvPr/>
          </p:nvSpPr>
          <p:spPr>
            <a:xfrm>
              <a:off x="575702" y="612209"/>
              <a:ext cx="306172" cy="45719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81874" y="612209"/>
              <a:ext cx="306172" cy="45719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88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01" y="631127"/>
            <a:ext cx="10240603" cy="50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3 Tier Architecture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7" y="1299914"/>
            <a:ext cx="5622753" cy="458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8047" y="6009837"/>
            <a:ext cx="609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https://www.ibm.com/kr-ko/topics/three-tier-architecture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78" y="550520"/>
            <a:ext cx="296268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3 Tier Architecture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047" y="6009837"/>
            <a:ext cx="609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https://www.ibm.com/kr-ko/topics/three-tier-architecture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0571" y="1319134"/>
            <a:ext cx="110824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3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계층 아키텍처의 주요 장점은 기능의 논리적 및 물리적 분리입니다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.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각 계층은 기능적 요구 사항에 가장 적합한 별도의 운영 체제와 서버 플랫폼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(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예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웹 서버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애플리케이션 서버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데이터베이스 서버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)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에서 실행될 수 있습니다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.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그리고 각 계층이 하나 이상의 전용 서버 하드웨어 또는 가상 서버에서 실행되므로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BM Plex Sans KR"/>
              </a:rPr>
              <a:t>다른 계층에 영향을 주지 않고도 각 계층의 서비스를 사용자 정의하고 최적화할 수 있습니다</a:t>
            </a:r>
            <a:r>
              <a:rPr lang="en-US" altLang="ko-KR" sz="1600" dirty="0">
                <a:solidFill>
                  <a:srgbClr val="161616"/>
                </a:solidFill>
                <a:latin typeface="IBM Plex Sans KR"/>
              </a:rPr>
              <a:t>. </a:t>
            </a:r>
          </a:p>
          <a:p>
            <a:pPr fontAlgn="base"/>
            <a:endParaRPr lang="en-US" altLang="ko-KR" sz="1600" dirty="0">
              <a:solidFill>
                <a:srgbClr val="161616"/>
              </a:solidFill>
              <a:latin typeface="IBM Plex Sans K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빠른 개발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각 계층이 서로 다른 팀에서 동시에 개발될 수 있으므로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기업은 애플리케이션을 보다 빠르게 시장에 출시할 수 있으며 프로그래머는 각 계층에 최신 및 최상의 언어와 툴을 사용할 수 있습니다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  <a:br>
              <a:rPr lang="en-US" altLang="ko-KR" sz="1600" dirty="0">
                <a:solidFill>
                  <a:srgbClr val="161616"/>
                </a:solidFill>
                <a:latin typeface="inherit"/>
              </a:rPr>
            </a:br>
            <a:endParaRPr lang="en-US" altLang="ko-KR" sz="1600" dirty="0">
              <a:solidFill>
                <a:srgbClr val="161616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개선된 확장성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필요에 따라 어느 계층이든 다른 계층과 독립적으로 확장할 수 있습니다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161616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개선된 신뢰성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한 계층의 가동 중단은 다른 계층의 가용성 또는 성능에 별로 영향을 미치지 않습니다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  <a:br>
              <a:rPr lang="en-US" altLang="ko-KR" sz="1600" dirty="0">
                <a:solidFill>
                  <a:srgbClr val="161616"/>
                </a:solidFill>
                <a:latin typeface="inherit"/>
              </a:rPr>
            </a:br>
            <a:endParaRPr lang="en-US" altLang="ko-KR" sz="1600" dirty="0">
              <a:solidFill>
                <a:srgbClr val="161616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161616"/>
                </a:solidFill>
                <a:latin typeface="inherit"/>
              </a:rPr>
              <a:t>개선된 보안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: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프레젠테이션 계층과 데이터 계층이 직접 통신할 수 없으므로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, 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잘 설계된 애플리케이션 계층은 내부 방화벽의 일종으로 작동하여 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SQL </a:t>
            </a:r>
            <a:r>
              <a:rPr lang="ko-KR" altLang="en-US" sz="1600" dirty="0" err="1">
                <a:solidFill>
                  <a:srgbClr val="161616"/>
                </a:solidFill>
                <a:latin typeface="inherit"/>
              </a:rPr>
              <a:t>인젝션</a:t>
            </a:r>
            <a:r>
              <a:rPr lang="ko-KR" altLang="en-US" sz="1600" dirty="0">
                <a:solidFill>
                  <a:srgbClr val="161616"/>
                </a:solidFill>
                <a:latin typeface="inherit"/>
              </a:rPr>
              <a:t> 및 기타 악의적 공격을 방지할 수 있습니다</a:t>
            </a:r>
            <a:r>
              <a:rPr lang="en-US" altLang="ko-KR" sz="1600" dirty="0">
                <a:solidFill>
                  <a:srgbClr val="161616"/>
                </a:solidFill>
                <a:latin typeface="inherit"/>
              </a:rPr>
              <a:t>.</a:t>
            </a:r>
            <a:endParaRPr lang="en-US" altLang="ko-KR" sz="1600" b="0" i="0" dirty="0">
              <a:solidFill>
                <a:srgbClr val="161616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5803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1022289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이렇게 명령을 호출하고 반환할 때까지 기다리는게 </a:t>
            </a:r>
            <a:r>
              <a:rPr lang="en-US" altLang="ko-KR" dirty="0"/>
              <a:t>Sync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12" y="2875306"/>
            <a:ext cx="5207160" cy="3579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25" y="3515550"/>
            <a:ext cx="4448883" cy="21885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95886" y="4267200"/>
            <a:ext cx="3944130" cy="886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6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Asyncronous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88" y="1930400"/>
            <a:ext cx="5533237" cy="37737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679" y="2675670"/>
            <a:ext cx="3292819" cy="15915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23679" y="2675670"/>
            <a:ext cx="3292819" cy="886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1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B5EF-B3D0-44BB-80F2-37F387B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42DCE2-7E13-40CE-B89E-62B75292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7" y="1545933"/>
            <a:ext cx="5755864" cy="5176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7733" y="5339644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진동벨</a:t>
            </a:r>
            <a:r>
              <a:rPr lang="ko-KR" altLang="en-US" dirty="0"/>
              <a:t> </a:t>
            </a:r>
            <a:r>
              <a:rPr lang="en-US" altLang="ko-KR"/>
              <a:t>: Callback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2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30" y="1689058"/>
            <a:ext cx="4105848" cy="1695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1" y="3683167"/>
            <a:ext cx="4010585" cy="147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A8503-F479-4663-FC6E-E9739F571941}"/>
              </a:ext>
            </a:extLst>
          </p:cNvPr>
          <p:cNvSpPr txBox="1"/>
          <p:nvPr/>
        </p:nvSpPr>
        <p:spPr>
          <a:xfrm>
            <a:off x="4930457" y="827184"/>
            <a:ext cx="657755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(handle)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이란 구체적인 어떤 대상에 붙여진 번호이며 문법적으로는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32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비트의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정수값이다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도스 프로그래밍에서는 거의 유일하게 파일 핸들만이 사용되었으며 그래서 도스에서 핸들은 곧 파일 핸들을 의미하는 경우가 많았다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그러나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윈도우즈에서는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여러 가지 종류의 핸들이 사용되고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만들어진 윈도우에는 윈도우 핸들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(</a:t>
            </a:r>
            <a:r>
              <a:rPr lang="en-US" altLang="ko-KR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hWnd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)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을 붙여 윈도우를 번호로 관리하며 아직은 잘 모르겠지만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DC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에 대해서도 핸들을 사용하고 논리적 펜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브러시에도 핸들을 붙여 관리한다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심지어 메모리를 할당할 때도 할당한 메모리의 번지를 취급하기보다는 메모리에 번호를 붙인 메모리 핸들을 사용한다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왜 이렇게 핸들을 자주 사용하는가 하면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대상끼리의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구분을 위해서는 문자열보다 정수를 사용하는 것이 훨씬 더 속도가 빠르기 때문이다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윈도우즈에서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핸들을 이렇게 많이 사용하므로 우리는 핸들의 일반적인 특성에 관해서 미리 숙지하는 것이 좋다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일반적으로 다음과 같은 특징이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①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일단 핸들은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정수값이며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대부분의 경우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32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비트값이다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핸들을 사용하는 목적은 오로지 구분을 위한 것이므로 핸들끼리 중복되지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않아야하며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이런 목적으로는 정수형이 가장 적합하다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②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운영체제가 발급해 주며 사용자는 쓰기만 하면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예를 들어 윈도우를 만들거나 파일을 열면 운영체제는 만들어진 윈도우나 열려진 파일에 핸들을 붙여준다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사용자는 이 핸들을 잘 보관해 두었다가 해당 윈도우나 파일을 다시 참조할 때 핸들을 사용하면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사용자가 직접 핸들을 만들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경우란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없다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③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같은 종류의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핸들끼리는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절대로 중복된 값을 가지지 않는다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만약 이렇게 된다면 핸들은 구분을 위해 사용할 수 없을 것이다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물론 다른 종류의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핸들끼리는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중복된 값을 가질 수도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④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정수형이므로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값을 가지겠지만 그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실제값이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무엇인지는 몰라도 상관없다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핸들은 크고 작음의 성질을 가지는 숫자가 아니라 단순한 표식일 뿐이다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핸들형 변수를 만들어 핸들을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대입받아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쓰고 난 후에는 버리면 된다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윈도우즈에서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핸들은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예외없이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접두어 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h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로 시작되며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핸들값을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저장하기 위해 별도의 데이터형까지 정의해 두고 있다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 HWND, HPEN, HBRUSH, HDC 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등이 핸들을 담기 위한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데이터형들이며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모두 </a:t>
            </a:r>
            <a:r>
              <a:rPr lang="ko-KR" altLang="en-US" sz="1400" b="0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부호없는</a:t>
            </a:r>
            <a:r>
              <a:rPr lang="ko-KR" altLang="en-US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정수형이다</a:t>
            </a:r>
            <a:r>
              <a:rPr lang="en-US" altLang="ko-KR" sz="14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87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1" y="1732404"/>
            <a:ext cx="5439002" cy="3299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1" y="3382346"/>
            <a:ext cx="4515480" cy="1743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11" y="1489966"/>
            <a:ext cx="453453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192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24" y="624468"/>
            <a:ext cx="4191585" cy="60015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3837"/>
            <a:ext cx="6601178" cy="54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4192"/>
            <a:ext cx="10515600" cy="1325563"/>
          </a:xfrm>
        </p:spPr>
        <p:txBody>
          <a:bodyPr/>
          <a:lstStyle/>
          <a:p>
            <a:r>
              <a:rPr lang="en-US" altLang="ko-KR" dirty="0"/>
              <a:t>Win32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AEF53-2C32-8531-F611-8D12C0A8E436}"/>
              </a:ext>
            </a:extLst>
          </p:cNvPr>
          <p:cNvSpPr txBox="1"/>
          <p:nvPr/>
        </p:nvSpPr>
        <p:spPr>
          <a:xfrm>
            <a:off x="153648" y="1316164"/>
            <a:ext cx="118984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그래픽 기반의 운영체제이다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화면 처리를 문자 단위로 하는 것이 아니라 </a:t>
            </a:r>
            <a:r>
              <a:rPr lang="ko-KR" altLang="en-US" sz="1600" dirty="0" err="1"/>
              <a:t>디지탈</a:t>
            </a:r>
            <a:r>
              <a:rPr lang="ko-KR" altLang="en-US" sz="1600" dirty="0"/>
              <a:t> 표현의 최소단위인 픽셀</a:t>
            </a:r>
            <a:r>
              <a:rPr lang="en-US" altLang="ko-KR" sz="1600" dirty="0"/>
              <a:t>(Pixel)</a:t>
            </a:r>
            <a:r>
              <a:rPr lang="ko-KR" altLang="en-US" sz="1600" dirty="0"/>
              <a:t>로 처리함으로써 섬세한 화면 처리가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사용자는 무엇보다 친숙하고 예쁜 화면을 대하게 되었으며 훨씬 더 쉽게 프로그램을 사용할 수 있게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뿐만 아니라 프로그래머에게도 무한한 표현의 자유를 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멀티 </a:t>
            </a:r>
            <a:r>
              <a:rPr lang="ko-KR" altLang="en-US" sz="1600" dirty="0" err="1"/>
              <a:t>태스킹이</a:t>
            </a:r>
            <a:r>
              <a:rPr lang="ko-KR" altLang="en-US" sz="1600" dirty="0"/>
              <a:t> 가능하다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한번에 여러가지 일을 수행할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한대의 컴퓨터로 </a:t>
            </a:r>
            <a:r>
              <a:rPr lang="ko-KR" altLang="en-US" sz="1600" dirty="0" err="1"/>
              <a:t>여러대의</a:t>
            </a:r>
            <a:r>
              <a:rPr lang="ko-KR" altLang="en-US" sz="1600" dirty="0"/>
              <a:t> 컴퓨터가 </a:t>
            </a:r>
            <a:r>
              <a:rPr lang="ko-KR" altLang="en-US" sz="1600" dirty="0" err="1"/>
              <a:t>해야할</a:t>
            </a:r>
            <a:r>
              <a:rPr lang="ko-KR" altLang="en-US" sz="1600" dirty="0"/>
              <a:t> 일을 수행할 수 있으며 하던 일을 잠시 접어두고 다른 프로그램을 언제든지 실행할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뿐만 아니라 다운로드를 받거나 </a:t>
            </a:r>
            <a:r>
              <a:rPr lang="ko-KR" altLang="en-US" sz="1600" dirty="0" err="1"/>
              <a:t>랜더링을</a:t>
            </a:r>
            <a:r>
              <a:rPr lang="ko-KR" altLang="en-US" sz="1600" dirty="0"/>
              <a:t> 하거나 컴파일을 하는 지루한 시간동안 가만히 앉아 기다릴 필요도 없어졌다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장치에 영향을 받지 않는다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 err="1"/>
              <a:t>윈도우즈는</a:t>
            </a:r>
            <a:r>
              <a:rPr lang="ko-KR" altLang="en-US" sz="1600" dirty="0"/>
              <a:t> 디바이스 드라이버</a:t>
            </a:r>
            <a:r>
              <a:rPr lang="en-US" altLang="ko-KR" sz="1600" dirty="0"/>
              <a:t>(Device Driver)</a:t>
            </a:r>
            <a:r>
              <a:rPr lang="ko-KR" altLang="en-US" sz="1600" dirty="0"/>
              <a:t>에 의해 주변 장치들을 제어하고 관리한다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장치가 바뀌면 디바이스 드라이버를 같이 교체해주면 될 뿐 소프트웨어는 이에 영향을 받지 않게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프로그래머들은 사용자들의 시스템이 </a:t>
            </a:r>
            <a:r>
              <a:rPr lang="ko-KR" altLang="en-US" sz="1600" dirty="0" err="1"/>
              <a:t>어떠한가에는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신경쓸</a:t>
            </a:r>
            <a:r>
              <a:rPr lang="ko-KR" altLang="en-US" sz="1600" dirty="0"/>
              <a:t> 필요없이 자기가 만들고자 하는 프로그램의 개발에만 열중하면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과거에 프로그래머가 </a:t>
            </a:r>
            <a:r>
              <a:rPr lang="ko-KR" altLang="en-US" sz="1600" dirty="0" err="1"/>
              <a:t>했었던</a:t>
            </a:r>
            <a:r>
              <a:rPr lang="ko-KR" altLang="en-US" sz="1600" dirty="0"/>
              <a:t> 많은 잔일들을 운영체제가 대신해주므로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금전적으로 엄청난 비용을 절감하게 되었다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4.</a:t>
            </a:r>
            <a:r>
              <a:rPr lang="ko-KR" altLang="en-US" sz="1600" dirty="0"/>
              <a:t>일관성</a:t>
            </a:r>
            <a:br>
              <a:rPr lang="ko-KR" altLang="en-US" sz="1600" dirty="0"/>
            </a:br>
            <a:r>
              <a:rPr lang="ko-KR" altLang="en-US" sz="1600" dirty="0"/>
              <a:t>인터페이스 구성이 표준화됨에 따라 한번 배우기만 하면 어떤 프로그램이나 유사한 방법으로 사용할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이런 일관성은 사용자에게는 빨리 배워 빨리 쓸 수 있도록 해 주며 개발자에게는 화면 디자인을 훨씬 더 쉽고 빠르게 할 수 있도록 해 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물론 이 외에도 </a:t>
            </a:r>
            <a:r>
              <a:rPr lang="ko-KR" altLang="en-US" sz="1600" dirty="0" err="1"/>
              <a:t>윈도우즈는</a:t>
            </a:r>
            <a:r>
              <a:rPr lang="ko-KR" altLang="en-US" sz="1600" dirty="0"/>
              <a:t> 아주 많은 장점들을 가지고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기능적인 이런 </a:t>
            </a:r>
            <a:r>
              <a:rPr lang="ko-KR" altLang="en-US" sz="1600" dirty="0" err="1"/>
              <a:t>장점들외에</a:t>
            </a:r>
            <a:r>
              <a:rPr lang="ko-KR" altLang="en-US" sz="1600" dirty="0"/>
              <a:t> 가장 중요한 장점은 현재까지 발표된 어떤 운영체제보다도 많은 사용자를 거느리고 있다는 대중성을 들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많은 사람들이 사용한다는 것은 그만큼 시장이 넓다는 뜻이며 따라서 무수히 많은 소프트웨어를 필요로 하고 고급 프로그래머에 대한 수요가 많다</a:t>
            </a:r>
            <a:r>
              <a:rPr lang="en-US" altLang="ko-KR" sz="1600" dirty="0"/>
              <a:t>. </a:t>
            </a:r>
            <a:r>
              <a:rPr lang="ko-KR" altLang="en-US" sz="1600" dirty="0"/>
              <a:t>즉 경제성이 높다는 뜻이며 좀 속되게 표현하자면 돈이 되는 분야라는 점이다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운영 체제의 기능만을 놓고 따진다면 사실 </a:t>
            </a:r>
            <a:r>
              <a:rPr lang="ko-KR" altLang="en-US" sz="1600" dirty="0" err="1"/>
              <a:t>윈도우즈보다</a:t>
            </a:r>
            <a:r>
              <a:rPr lang="ko-KR" altLang="en-US" sz="1600" dirty="0"/>
              <a:t> 훨씬 더 뛰어난 운영 체제도 </a:t>
            </a:r>
            <a:r>
              <a:rPr lang="ko-KR" altLang="en-US" sz="1600" dirty="0" err="1"/>
              <a:t>많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45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7062" y="1873628"/>
            <a:ext cx="9875520" cy="2895133"/>
          </a:xfrm>
        </p:spPr>
        <p:txBody>
          <a:bodyPr/>
          <a:lstStyle/>
          <a:p>
            <a:r>
              <a:rPr lang="en-US" altLang="ko-KR" sz="8000" b="1" dirty="0"/>
              <a:t>VCS</a:t>
            </a:r>
            <a:r>
              <a:rPr lang="en-US" altLang="ko-KR" sz="5400" b="1" dirty="0"/>
              <a:t> </a:t>
            </a:r>
            <a:r>
              <a:rPr lang="ko-KR" altLang="en-US" sz="3360" dirty="0"/>
              <a:t>란 무엇인가</a:t>
            </a:r>
            <a:r>
              <a:rPr lang="en-US" altLang="ko-KR" sz="3360" dirty="0"/>
              <a:t>?</a:t>
            </a:r>
            <a:br>
              <a:rPr lang="en-US" altLang="ko-KR" sz="3360" dirty="0"/>
            </a:br>
            <a:br>
              <a:rPr lang="en-US" altLang="ko-KR" sz="3360" dirty="0"/>
            </a:br>
            <a:r>
              <a:rPr lang="en-US" altLang="ko-KR" sz="5400" b="1" dirty="0"/>
              <a:t>V</a:t>
            </a:r>
            <a:r>
              <a:rPr lang="en-US" altLang="ko-KR" sz="3360" dirty="0"/>
              <a:t>ersion </a:t>
            </a:r>
            <a:r>
              <a:rPr lang="en-US" altLang="ko-KR" sz="5400" b="1" dirty="0"/>
              <a:t>C</a:t>
            </a:r>
            <a:r>
              <a:rPr lang="en-US" altLang="ko-KR" sz="3360" dirty="0"/>
              <a:t>ontrol </a:t>
            </a:r>
            <a:r>
              <a:rPr lang="en-US" altLang="ko-KR" sz="5400" b="1" dirty="0"/>
              <a:t>S</a:t>
            </a:r>
            <a:r>
              <a:rPr lang="en-US" altLang="ko-KR" sz="3360" dirty="0"/>
              <a:t>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ED2CFA-AFF9-436E-9E4F-DC2398923F18}"/>
              </a:ext>
            </a:extLst>
          </p:cNvPr>
          <p:cNvSpPr/>
          <p:nvPr/>
        </p:nvSpPr>
        <p:spPr>
          <a:xfrm>
            <a:off x="1668542" y="4598998"/>
            <a:ext cx="946404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60" dirty="0">
                <a:latin typeface="+mj-ea"/>
                <a:ea typeface="+mj-ea"/>
              </a:rPr>
              <a:t>어떤 것이 가장 최신 파일인지</a:t>
            </a:r>
            <a:r>
              <a:rPr lang="en-US" altLang="ko-KR" sz="2160" dirty="0">
                <a:latin typeface="+mj-ea"/>
                <a:ea typeface="+mj-ea"/>
              </a:rPr>
              <a:t>(</a:t>
            </a:r>
            <a:r>
              <a:rPr lang="ko-KR" altLang="en-US" sz="2160" dirty="0" err="1">
                <a:latin typeface="+mj-ea"/>
                <a:ea typeface="+mj-ea"/>
              </a:rPr>
              <a:t>버저닝</a:t>
            </a:r>
            <a:r>
              <a:rPr lang="en-US" altLang="ko-KR" sz="2160" dirty="0">
                <a:latin typeface="+mj-ea"/>
                <a:ea typeface="+mj-ea"/>
              </a:rPr>
              <a:t>)</a:t>
            </a:r>
            <a:r>
              <a:rPr lang="ko-KR" altLang="en-US" sz="2160" dirty="0">
                <a:latin typeface="+mj-ea"/>
                <a:ea typeface="+mj-ea"/>
              </a:rPr>
              <a:t> 전문적으로 관리하는 시스템</a:t>
            </a:r>
            <a:endParaRPr lang="en-US" altLang="ko-KR" sz="216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60" dirty="0">
              <a:latin typeface="+mj-ea"/>
              <a:ea typeface="+mj-ea"/>
            </a:endParaRPr>
          </a:p>
          <a:p>
            <a:endParaRPr lang="ko-KR" altLang="en-US" sz="216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954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164403"/>
            <a:ext cx="10515600" cy="1325563"/>
          </a:xfrm>
        </p:spPr>
        <p:txBody>
          <a:bodyPr/>
          <a:lstStyle/>
          <a:p>
            <a:r>
              <a:rPr lang="en-US" altLang="ko-KR" dirty="0"/>
              <a:t>Windows Message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0" y="1489966"/>
            <a:ext cx="11311134" cy="35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7AD2D9-6590-4104-90AD-89449432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" y="0"/>
            <a:ext cx="10515600" cy="1325563"/>
          </a:xfrm>
        </p:spPr>
        <p:txBody>
          <a:bodyPr/>
          <a:lstStyle/>
          <a:p>
            <a:r>
              <a:rPr lang="en-US" altLang="ko-KR" dirty="0"/>
              <a:t>Windows Message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816DA-49FD-6F9C-AA01-8017BD84F9A3}"/>
              </a:ext>
            </a:extLst>
          </p:cNvPr>
          <p:cNvSpPr txBox="1"/>
          <p:nvPr/>
        </p:nvSpPr>
        <p:spPr>
          <a:xfrm>
            <a:off x="139908" y="827255"/>
            <a:ext cx="114815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윈도우즈를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구동 시스템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(Message Driven System)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이 점이 도스와 가장 뚜렷한 대비를 이루는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특징이다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도스에서는 프로그래머에 의해 미리 입력된 일련의 명령들을 순서대로 실행하는 순차적 실행방법을 사용한다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이와 다르게 프로그램의 실행 순서가 명확하게 정해져 있지 않으며 상황에 따라 실행 순서가 달라지는 데 여기서 말하는 상황이란 바로 어떤 메시지가 주어졌는가를 말한다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메시지란 사용자나 시스템 내부적인 동작에 의해 발생된 일체의 변화에 대한 정보를 말한다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사용자가 마우스의 버튼을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눌렀다거나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윈도우가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최소화되었다거나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변화에 대한 정보들이 메시지이다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발생하면 프로그램에서는 메시지가 어떤 정보를 담고 있는가를 분석하여 어떤 루틴을 호출할 것인가를 결정한다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순서를 따르지 않고 주어진 메시지에 대한 반응을 정의하는 방식으로 프로그램이 실행된다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프로그램에서 메시지를 처리하는 부분을 메시지 루프라고 하며 보통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끝에 다음과 같은 형식으로 존재한다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dirty="0"/>
              <a:t>while(</a:t>
            </a:r>
            <a:r>
              <a:rPr lang="en-US" altLang="ko-KR" sz="1100" dirty="0" err="1"/>
              <a:t>GetMessage</a:t>
            </a:r>
            <a:r>
              <a:rPr lang="en-US" altLang="ko-KR" sz="1100" dirty="0"/>
              <a:t>(&amp;Message,0,0,0)) { </a:t>
            </a:r>
            <a:r>
              <a:rPr lang="en-US" altLang="ko-KR" sz="1100" dirty="0" err="1"/>
              <a:t>TranslateMessage</a:t>
            </a:r>
            <a:r>
              <a:rPr lang="en-US" altLang="ko-KR" sz="1100" dirty="0"/>
              <a:t>(&amp;Message); </a:t>
            </a:r>
            <a:r>
              <a:rPr lang="en-US" altLang="ko-KR" sz="1100" dirty="0" err="1"/>
              <a:t>DispatchMessage</a:t>
            </a:r>
            <a:r>
              <a:rPr lang="en-US" altLang="ko-KR" sz="1100" dirty="0"/>
              <a:t>(&amp;Message); }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루프는 세 개의 함수 호출로 이루어져 있으며 전체 루프는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문으로 싸여져 있다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함수가 어떤 동작을 하는지 대충 알아보자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LPMSG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HWND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hWnd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wMsgFilterMin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UINT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wMsgFilterMax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sz="1100" dirty="0"/>
            </a:b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시스템이 유지하는 메시지 큐에서 메시지를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메시지는 첫번째 인수가 지정하는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구조체에 저장된다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함수는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읽어들인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메시지가 프로그램을 종료하라는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리턴하며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외의 메시지이면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읽혀질 때까지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종료될 때까지 전체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루프가 계속 실행된다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세 개의 인수는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읽어들일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메시지의 범위를 지정하는데 잘 사용되지 않으므로 일단 무시하기로 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TranslateMessage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sz="1100" dirty="0"/>
            </a:b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 입력 메시지를 가공하여 프로그램에서 쉽게 쓸 수 있도록 해 준다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윈도우즈는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키보드의 어떤 키가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눌러졌다거나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떨어졌을 때 키보드 메시지를 발생시키는데 이 함수는 키보드의 눌림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(WM_KEYDOWN)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떨어짐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(WM_KEYUP)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연속적으로 발생할 때 문자가 입력되었다는 메시지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(WM_CHAR)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만드는 역할을 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누른 후 다시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떼면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문자가 입력되었다는 메시지를 만들어 낸다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CONST MSG *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lpmsg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ko-KR" altLang="en-US" sz="1100" dirty="0"/>
            </a:b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메시지 큐에서 꺼낸 메시지를 프로그램의 메시지 처리 함수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함수에 의해 메시지가 프로그램으로 전달되며 프로그램에서는 전달된 메시지를 점검하여 다음 동작을 결정하게 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루프에서 하는 일은 메시지를 꺼내고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경우 약간 형태를 바꾼 후 응용 프로그램으로 전달하는 것 뿐이다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전달될 때까지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프로그램이 </a:t>
            </a:r>
            <a:r>
              <a:rPr lang="ko-KR" altLang="en-US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종료될때까지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반복된다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메시지 루프가 하는 일이란 메시지 큐에서 메시지를 꺼내 메시지 처리 함수로 보내주는 것 뿐이다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메시지 처리는 별도의 메시지 처리 함수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수행한다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시스템의 변화에 대한 정보이며 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구조체에 보관된다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MSG </a:t>
            </a:r>
            <a:r>
              <a:rPr lang="ko-KR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구조체는 다음과 같이 정의되어 있다</a:t>
            </a:r>
            <a:r>
              <a:rPr lang="en-US" altLang="ko-KR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100" dirty="0"/>
              <a:t>typedef struct </a:t>
            </a:r>
            <a:r>
              <a:rPr lang="en-US" altLang="ko-KR" sz="1100" dirty="0" err="1"/>
              <a:t>tagMSG</a:t>
            </a:r>
            <a:r>
              <a:rPr lang="en-US" altLang="ko-KR" sz="1100" dirty="0"/>
              <a:t> { HWND </a:t>
            </a:r>
            <a:r>
              <a:rPr lang="en-US" altLang="ko-KR" sz="1100" dirty="0" err="1"/>
              <a:t>hwnd</a:t>
            </a:r>
            <a:r>
              <a:rPr lang="en-US" altLang="ko-KR" sz="1100" dirty="0"/>
              <a:t>; UINT message; WPARAM </a:t>
            </a:r>
            <a:r>
              <a:rPr lang="en-US" altLang="ko-KR" sz="1100" dirty="0" err="1"/>
              <a:t>wParam</a:t>
            </a:r>
            <a:r>
              <a:rPr lang="en-US" altLang="ko-KR" sz="1100" dirty="0"/>
              <a:t>; LPARAM </a:t>
            </a:r>
            <a:r>
              <a:rPr lang="en-US" altLang="ko-KR" sz="1100" dirty="0" err="1"/>
              <a:t>lParam</a:t>
            </a:r>
            <a:r>
              <a:rPr lang="en-US" altLang="ko-KR" sz="1100" dirty="0"/>
              <a:t>; DWORD time; POINT pt; } MSG;</a:t>
            </a:r>
          </a:p>
          <a:p>
            <a:endParaRPr lang="en-US" altLang="ko-KR" sz="1100" dirty="0"/>
          </a:p>
          <a:p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멤버를 읽음으로써 메시지의 종류를 파악하며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프로그램의 반응이 달라진다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wParam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lParam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메시지에 대한 부가적인 정보를 가지되 메시지별로 의미가 다르다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마치 </a:t>
            </a:r>
            <a:r>
              <a:rPr lang="ko-KR" alt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루틴에서 각 레지스터의 의미가 </a:t>
            </a:r>
            <a:r>
              <a:rPr lang="ko-KR" alt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인터럽터별로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것과 마찬가지이다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읽은 메시지를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형의 구조체에 대입해 주며 이 구조체는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DispatchMessage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의해 응용 프로그램의 메시지 처리 함수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WndProc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전달된다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실제로 하나의 </a:t>
            </a:r>
            <a:r>
              <a:rPr lang="ko-KR" alt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정수값으로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표현되는데 메시지의 종류가 무척 많아 메시지의 번호를 일일이 암기하여 사용할 수가 없으므로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windows.h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메시지별로 매크로 상수를 정의해 두었으며 접두어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자주 사용되는 메시지의 종류를 몇 개만 보인다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메시지의미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끝낼 때 발생하는 메시지이다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.WM_LBUTTONDOWN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마우스의 좌측 버튼을 누를 경우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.WM_CHAR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키보드로부터 문자가 입력될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WM_PAINT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다시 그려야 할 필요가 있을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.WM_DESTROY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메모리에서 파괴될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.WM_CREATE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윈도우가 처음 만들어질 때 발생한다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루프가 종료되면 프로그램은 마지막으로 </a:t>
            </a:r>
            <a:r>
              <a:rPr lang="en-US" altLang="ko-K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Message.wParam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리턴하고 종료한다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값은 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WM_QUIT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메시지로부터 전달된 탈출 코드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(exit code)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도스에서 사용하는 탈출 코드와 동일한 의미를 가지며 사용되는 경우가 거의 없다</a:t>
            </a:r>
            <a:r>
              <a:rPr lang="en-US" altLang="ko-K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15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0D1D1-A3E9-40C8-8A66-67175924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13" y="1943417"/>
            <a:ext cx="4260987" cy="45954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B55B88-F6E3-464D-B9F0-F436C74B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20" y="2957697"/>
            <a:ext cx="3830156" cy="302223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B4A787-0652-42FC-B455-72DC1A45DE9E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EF92E-A9B3-4C4B-A2F5-4A3003E09CFA}"/>
              </a:ext>
            </a:extLst>
          </p:cNvPr>
          <p:cNvSpPr/>
          <p:nvPr/>
        </p:nvSpPr>
        <p:spPr>
          <a:xfrm>
            <a:off x="771608" y="1568768"/>
            <a:ext cx="417359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60" dirty="0">
                <a:latin typeface="+mj-ea"/>
                <a:ea typeface="+mj-ea"/>
              </a:rPr>
              <a:t>Server-Client</a:t>
            </a:r>
            <a:r>
              <a:rPr lang="ko-KR" altLang="en-US" sz="2160" dirty="0">
                <a:latin typeface="+mj-ea"/>
                <a:ea typeface="+mj-ea"/>
              </a:rPr>
              <a:t> </a:t>
            </a:r>
            <a:r>
              <a:rPr lang="en-US" altLang="ko-KR" sz="2160" dirty="0">
                <a:latin typeface="+mj-ea"/>
                <a:ea typeface="+mj-ea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60" dirty="0">
              <a:latin typeface="+mj-ea"/>
              <a:ea typeface="+mj-ea"/>
            </a:endParaRPr>
          </a:p>
          <a:p>
            <a:endParaRPr lang="ko-KR" altLang="en-US" sz="216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21322B-0275-47B0-9BD3-2153DEAF51E6}"/>
              </a:ext>
            </a:extLst>
          </p:cNvPr>
          <p:cNvSpPr/>
          <p:nvPr/>
        </p:nvSpPr>
        <p:spPr>
          <a:xfrm>
            <a:off x="6214349" y="1568768"/>
            <a:ext cx="417359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160" dirty="0">
                <a:latin typeface="+mj-ea"/>
                <a:ea typeface="+mj-ea"/>
              </a:rPr>
              <a:t>Distributed Model</a:t>
            </a:r>
          </a:p>
          <a:p>
            <a:endParaRPr lang="ko-KR" altLang="en-US" sz="216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713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구조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893" y="1546341"/>
            <a:ext cx="5280743" cy="490577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691CB6-6D4C-4A9C-B909-2B4C7EE8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41" y="1690688"/>
            <a:ext cx="8972428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B33DD-ED9C-4CFC-A7FF-A05D5097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938"/>
            <a:ext cx="6477000" cy="48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9" y="524256"/>
            <a:ext cx="7087589" cy="31627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25" y="4071028"/>
            <a:ext cx="522995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973C-64EC-43BF-A94C-96C2C011432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20F2F0-0951-4455-B3DB-02DA267C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62" y="402381"/>
            <a:ext cx="6747848" cy="64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4" y="473161"/>
            <a:ext cx="10994125" cy="52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2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3887</Words>
  <Application>Microsoft Office PowerPoint</Application>
  <PresentationFormat>와이드스크린</PresentationFormat>
  <Paragraphs>136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IBM Plex Sans KR</vt:lpstr>
      <vt:lpstr>inherit</vt:lpstr>
      <vt:lpstr>나눔고딕</vt:lpstr>
      <vt:lpstr>맑은 고딕</vt:lpstr>
      <vt:lpstr>Arial</vt:lpstr>
      <vt:lpstr>Office 테마</vt:lpstr>
      <vt:lpstr>PowerPoint 프레젠테이션</vt:lpstr>
      <vt:lpstr>VCS 란 무엇인가?  Version Control System</vt:lpstr>
      <vt:lpstr>VCS</vt:lpstr>
      <vt:lpstr>GIT의 구조</vt:lpstr>
      <vt:lpstr>분산 모델</vt:lpstr>
      <vt:lpstr>분산 모델</vt:lpstr>
      <vt:lpstr>PowerPoint 프레젠테이션</vt:lpstr>
      <vt:lpstr>PowerPoint 프레젠테이션</vt:lpstr>
      <vt:lpstr>PowerPoint 프레젠테이션</vt:lpstr>
      <vt:lpstr>PowerPoint 프레젠테이션</vt:lpstr>
      <vt:lpstr>3 Tier Architecture</vt:lpstr>
      <vt:lpstr>3 Tier Architecture</vt:lpstr>
      <vt:lpstr>Synchronous</vt:lpstr>
      <vt:lpstr>Asyncronous</vt:lpstr>
      <vt:lpstr>동기와 비동기</vt:lpstr>
      <vt:lpstr>Win32</vt:lpstr>
      <vt:lpstr>Win32</vt:lpstr>
      <vt:lpstr>Win32</vt:lpstr>
      <vt:lpstr>Win32</vt:lpstr>
      <vt:lpstr>Windows Message</vt:lpstr>
      <vt:lpstr>Windows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자현 오</cp:lastModifiedBy>
  <cp:revision>165</cp:revision>
  <cp:lastPrinted>2020-08-10T07:13:19Z</cp:lastPrinted>
  <dcterms:created xsi:type="dcterms:W3CDTF">2020-08-08T09:52:58Z</dcterms:created>
  <dcterms:modified xsi:type="dcterms:W3CDTF">2023-12-04T16:48:19Z</dcterms:modified>
</cp:coreProperties>
</file>