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0" r:id="rId3"/>
    <p:sldId id="261" r:id="rId4"/>
    <p:sldId id="265" r:id="rId5"/>
    <p:sldId id="262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ED0CB4F-2F0F-6688-FFD4-119106E323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FA47EC-47DE-EDA3-354E-69C05C4147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774D9-75A5-4A9B-AA0A-6637D8437F15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11D740-6E74-D018-492A-06CBF10FD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2FE18-D00E-C6AE-7012-C6C09B47B1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5C506-40D4-4DFD-81DE-637EEC9C9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9323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3AB8BA-573C-4201-9526-1205D045277C}" type="datetime1">
              <a:rPr lang="ko-KR" altLang="en-US"/>
              <a:pPr lvl="0">
                <a:defRPr/>
              </a:pPr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47CEB60-18D9-46E0-B0F0-AB0A7DCE0AD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47CEB60-18D9-46E0-B0F0-AB0A7DCE0AD0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526CE-77C5-6030-FC10-830ED3971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097A1-79C9-3AF6-2059-158C15D6F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E14F0-8C7A-707A-73E8-8BBFB9DC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0BD2-EA53-4D9C-A208-5E296171136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D6E1B-6B05-8A90-A2BD-8B208E16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9FE884-9436-CA10-E614-ECD8D8BD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9B2-F43F-4C22-B156-664E69360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69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9350BD2-EA53-4D9C-A208-5E296171136B}" type="datetime1">
              <a:rPr lang="ko-KR" altLang="en-US"/>
              <a:pPr lvl="0">
                <a:defRPr/>
              </a:pPr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96749B2-F43F-4C22-B156-664E69360F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9350BD2-EA53-4D9C-A208-5E296171136B}" type="datetime1">
              <a:rPr lang="ko-KR" altLang="en-US"/>
              <a:pPr lvl="0">
                <a:defRPr/>
              </a:pPr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96749B2-F43F-4C22-B156-664E69360F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EAAF-0F3F-5CC3-99D8-2DC88043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CC6DB-B957-A053-FAFD-1EC1B09F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237BB-B7FB-8253-4256-13521114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0BD2-EA53-4D9C-A208-5E296171136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3B83-E124-ACCE-24BC-E7A660E6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7BA45-1911-0234-9795-FE7022D7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9B2-F43F-4C22-B156-664E69360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42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7CF7-72A5-B123-4E6F-E3CFA34D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710B9C-9743-0CEE-50D3-C6CFB028F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F5F10-C5A8-F034-B761-088E56B8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0BD2-EA53-4D9C-A208-5E296171136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9B9A-A67A-B20E-29DF-757B8D7F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F1178-3477-1035-6C5C-F568EBA5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9B2-F43F-4C22-B156-664E69360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61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1C49B-455A-24FA-9B6E-97FC3383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F3B11-2142-C171-5ABF-09B3ECD93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EA805B-362A-7D73-72D3-065C3C8DA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44EAE-9D0F-5B7F-C5DE-8DF0C7C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0BD2-EA53-4D9C-A208-5E296171136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0835B-1485-F81C-F6E4-FA4F0ED0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C9103-53B9-C44E-1041-89083DF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9B2-F43F-4C22-B156-664E69360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56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4F97-F98D-2F76-E28F-684B8217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ED94D-8EF0-FBAC-BA01-0FAA20BD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C6692-8908-AA39-5198-73B6F40B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F29ED-2199-EBFD-065F-2DD64BF03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E8DF8-3A38-C64C-6FA1-C7D23DE9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8074F1-F4E2-433E-6C0A-602DAF77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0BD2-EA53-4D9C-A208-5E296171136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04C7AE-6B97-9AF4-1F2E-208BEC90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803691-6906-C45F-1478-4DAA175D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9B2-F43F-4C22-B156-664E69360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04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4B64-2283-54A9-54E8-12891459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DB4D20-EDB7-44B0-4AA2-F1986ECD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50BD2-EA53-4D9C-A208-5E296171136B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4FBF3-1ABA-9FD4-8E9E-1711137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64626B-FE72-246A-A616-A5B5ABBD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749B2-F43F-4C22-B156-664E69360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21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9350BD2-EA53-4D9C-A208-5E296171136B}" type="datetime1">
              <a:rPr lang="ko-KR" altLang="en-US"/>
              <a:pPr lvl="0">
                <a:defRPr/>
              </a:pPr>
              <a:t>2024-12-01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96749B2-F43F-4C22-B156-664E69360F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9350BD2-EA53-4D9C-A208-5E296171136B}" type="datetime1">
              <a:rPr lang="ko-KR" altLang="en-US"/>
              <a:pPr lvl="0">
                <a:defRPr/>
              </a:pPr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96749B2-F43F-4C22-B156-664E69360F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9350BD2-EA53-4D9C-A208-5E296171136B}" type="datetime1">
              <a:rPr lang="ko-KR" altLang="en-US"/>
              <a:pPr lvl="0">
                <a:defRPr/>
              </a:pPr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496749B2-F43F-4C22-B156-664E69360F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9350BD2-EA53-4D9C-A208-5E296171136B}" type="datetime1">
              <a:rPr lang="ko-KR" altLang="en-US"/>
              <a:pPr lvl="0">
                <a:defRPr/>
              </a:pPr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96749B2-F43F-4C22-B156-664E69360F6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flipH="1">
            <a:off x="0" y="5840426"/>
            <a:ext cx="2258590" cy="1017573"/>
          </a:xfrm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ko-KR">
                <a:solidFill>
                  <a:srgbClr val="FF843A"/>
                </a:solidFill>
                <a:latin typeface="HY동녘M"/>
                <a:ea typeface="HY동녘M"/>
              </a:rPr>
              <a:t>TEAM.</a:t>
            </a:r>
            <a:br>
              <a:rPr lang="ko-KR" altLang="en-US">
                <a:solidFill>
                  <a:srgbClr val="1E7452"/>
                </a:solidFill>
                <a:latin typeface="HY동녘M"/>
                <a:ea typeface="HY동녘M"/>
              </a:rPr>
            </a:br>
            <a:r>
              <a:rPr lang="en-US" altLang="ko-KR">
                <a:solidFill>
                  <a:srgbClr val="1E7452"/>
                </a:solidFill>
                <a:latin typeface="HY동녘M"/>
                <a:ea typeface="HY동녘M"/>
              </a:rPr>
              <a:t>201907022</a:t>
            </a:r>
            <a:r>
              <a:rPr lang="ko-KR" altLang="en-US">
                <a:solidFill>
                  <a:srgbClr val="1E7452"/>
                </a:solidFill>
                <a:latin typeface="HY동녘M"/>
                <a:ea typeface="HY동녘M"/>
              </a:rPr>
              <a:t> </a:t>
            </a:r>
            <a:r>
              <a:rPr lang="en-US" altLang="ko-KR">
                <a:solidFill>
                  <a:srgbClr val="1E7452"/>
                </a:solidFill>
                <a:latin typeface="HY동녘M"/>
                <a:ea typeface="HY동녘M"/>
              </a:rPr>
              <a:t>-</a:t>
            </a:r>
            <a:r>
              <a:rPr lang="ko-KR" altLang="en-US">
                <a:solidFill>
                  <a:srgbClr val="1E7452"/>
                </a:solidFill>
                <a:latin typeface="HY동녘M"/>
                <a:ea typeface="HY동녘M"/>
              </a:rPr>
              <a:t> 오자현</a:t>
            </a:r>
            <a:br>
              <a:rPr lang="ko-KR" altLang="en-US">
                <a:solidFill>
                  <a:srgbClr val="1E7452"/>
                </a:solidFill>
                <a:latin typeface="HY동녘M"/>
                <a:ea typeface="HY동녘M"/>
              </a:rPr>
            </a:br>
            <a:r>
              <a:rPr lang="en-US" altLang="ko-KR">
                <a:solidFill>
                  <a:srgbClr val="1E7452"/>
                </a:solidFill>
                <a:latin typeface="HY동녘M"/>
                <a:ea typeface="HY동녘M"/>
              </a:rPr>
              <a:t>201907023</a:t>
            </a:r>
            <a:r>
              <a:rPr lang="ko-KR" altLang="en-US">
                <a:solidFill>
                  <a:srgbClr val="1E7452"/>
                </a:solidFill>
                <a:latin typeface="HY동녘M"/>
                <a:ea typeface="HY동녘M"/>
              </a:rPr>
              <a:t> </a:t>
            </a:r>
            <a:r>
              <a:rPr lang="en-US" altLang="ko-KR">
                <a:solidFill>
                  <a:srgbClr val="1E7452"/>
                </a:solidFill>
                <a:latin typeface="HY동녘M"/>
                <a:ea typeface="HY동녘M"/>
              </a:rPr>
              <a:t>-</a:t>
            </a:r>
            <a:r>
              <a:rPr lang="ko-KR" altLang="en-US">
                <a:solidFill>
                  <a:srgbClr val="1E7452"/>
                </a:solidFill>
                <a:latin typeface="HY동녘M"/>
                <a:ea typeface="HY동녘M"/>
              </a:rPr>
              <a:t> 이정민</a:t>
            </a: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628158" y="1195078"/>
            <a:ext cx="8935684" cy="2953435"/>
          </a:xfrm>
          <a:prstGeom prst="flowChartTerminator">
            <a:avLst/>
          </a:prstGeom>
          <a:noFill/>
          <a:ln w="76200" cmpd="dbl"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5000" b="1">
                <a:solidFill>
                  <a:srgbClr val="FF843A"/>
                </a:solidFill>
                <a:latin typeface="HY동녘B"/>
                <a:ea typeface="HY동녘B"/>
              </a:rPr>
              <a:t>SpringBootsProject - 499</a:t>
            </a:r>
            <a:br>
              <a:rPr lang="en-US" altLang="ko-KR" sz="5000" b="1">
                <a:solidFill>
                  <a:schemeClr val="tx1"/>
                </a:solidFill>
                <a:latin typeface="HY동녘B"/>
                <a:ea typeface="HY동녘B"/>
              </a:rPr>
            </a:br>
            <a:r>
              <a:rPr lang="ko-KR" altLang="en-US" sz="5000" b="1">
                <a:solidFill>
                  <a:srgbClr val="1E7452"/>
                </a:solidFill>
                <a:latin typeface="HY동녘B"/>
                <a:ea typeface="HY동녘B"/>
              </a:rPr>
              <a:t>구인 구직 사이트</a:t>
            </a:r>
            <a:endParaRPr lang="ko-KR" altLang="en-US" sz="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rgbClr val="FF843A"/>
                </a:solidFill>
                <a:latin typeface="HY동녘B"/>
                <a:ea typeface="HY동녘B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600" b="1">
                <a:solidFill>
                  <a:srgbClr val="FF843A"/>
                </a:solidFill>
                <a:latin typeface="HY동녘M"/>
                <a:ea typeface="HY동녘M"/>
              </a:rPr>
              <a:t>회원페이지</a:t>
            </a:r>
          </a:p>
          <a:p>
            <a:pPr lvl="0">
              <a:defRPr/>
            </a:pPr>
            <a:r>
              <a:rPr lang="en-US" altLang="ko-KR" sz="2400">
                <a:solidFill>
                  <a:srgbClr val="1E7452"/>
                </a:solidFill>
                <a:latin typeface="HY동녘M"/>
                <a:ea typeface="HY동녘M"/>
              </a:rPr>
              <a:t> </a:t>
            </a:r>
            <a:r>
              <a:rPr lang="ko-KR" altLang="en-US" sz="2400">
                <a:solidFill>
                  <a:srgbClr val="1E7452"/>
                </a:solidFill>
                <a:latin typeface="HY동녘M"/>
                <a:ea typeface="HY동녘M"/>
              </a:rPr>
              <a:t>회원가입</a:t>
            </a:r>
          </a:p>
          <a:p>
            <a:pPr lvl="0">
              <a:defRPr/>
            </a:pPr>
            <a:r>
              <a:rPr lang="en-US" altLang="ko-KR" sz="2400">
                <a:solidFill>
                  <a:srgbClr val="1E7452"/>
                </a:solidFill>
                <a:latin typeface="HY동녘M"/>
                <a:ea typeface="HY동녘M"/>
              </a:rPr>
              <a:t> </a:t>
            </a:r>
            <a:r>
              <a:rPr lang="ko-KR" altLang="en-US" sz="2400">
                <a:solidFill>
                  <a:srgbClr val="1E7452"/>
                </a:solidFill>
                <a:latin typeface="HY동녘M"/>
                <a:ea typeface="HY동녘M"/>
              </a:rPr>
              <a:t>로그인</a:t>
            </a:r>
            <a:r>
              <a:rPr lang="en-US" altLang="ko-KR" sz="2400">
                <a:solidFill>
                  <a:srgbClr val="1E7452"/>
                </a:solidFill>
                <a:latin typeface="HY동녘M"/>
                <a:ea typeface="HY동녘M"/>
              </a:rPr>
              <a:t>/</a:t>
            </a:r>
            <a:r>
              <a:rPr lang="ko-KR" altLang="en-US" sz="2400">
                <a:solidFill>
                  <a:srgbClr val="1E7452"/>
                </a:solidFill>
                <a:latin typeface="HY동녘M"/>
                <a:ea typeface="HY동녘M"/>
              </a:rPr>
              <a:t>아웃</a:t>
            </a:r>
          </a:p>
          <a:p>
            <a:pPr lvl="0">
              <a:defRPr/>
            </a:pPr>
            <a:r>
              <a:rPr lang="en-US" altLang="ko-KR" sz="2400">
                <a:solidFill>
                  <a:srgbClr val="1E7452"/>
                </a:solidFill>
                <a:latin typeface="HY동녘M"/>
                <a:ea typeface="HY동녘M"/>
              </a:rPr>
              <a:t> </a:t>
            </a:r>
            <a:r>
              <a:rPr lang="ko-KR" altLang="en-US" sz="2400">
                <a:solidFill>
                  <a:srgbClr val="1E7452"/>
                </a:solidFill>
                <a:latin typeface="HY동녘M"/>
                <a:ea typeface="HY동녘M"/>
              </a:rPr>
              <a:t>글작성</a:t>
            </a:r>
          </a:p>
          <a:p>
            <a:pPr lvl="0">
              <a:defRPr/>
            </a:pPr>
            <a:endParaRPr lang="en-US" altLang="ko-KR" sz="2400">
              <a:latin typeface="HY동녘M"/>
              <a:ea typeface="HY동녘M"/>
            </a:endParaRPr>
          </a:p>
          <a:p>
            <a:pPr marL="0" lvl="0" indent="0">
              <a:buNone/>
              <a:defRPr/>
            </a:pPr>
            <a:r>
              <a:rPr lang="ko-KR" altLang="en-US" sz="3600" b="1">
                <a:solidFill>
                  <a:srgbClr val="FF843A"/>
                </a:solidFill>
                <a:latin typeface="HY동녘M"/>
                <a:ea typeface="HY동녘M"/>
              </a:rPr>
              <a:t>관리자페이지</a:t>
            </a:r>
            <a:endParaRPr lang="ko-KR" altLang="en-US" sz="3600" b="1">
              <a:latin typeface="HY동녘M"/>
              <a:ea typeface="HY동녘M"/>
            </a:endParaRPr>
          </a:p>
          <a:p>
            <a:pPr lvl="0">
              <a:defRPr/>
            </a:pPr>
            <a:r>
              <a:rPr lang="ko-KR" altLang="en-US" sz="2400">
                <a:solidFill>
                  <a:srgbClr val="1E7452"/>
                </a:solidFill>
                <a:latin typeface="HY동녘M"/>
                <a:ea typeface="HY동녘M"/>
              </a:rPr>
              <a:t>  게시판관리</a:t>
            </a:r>
          </a:p>
          <a:p>
            <a:pPr lvl="0">
              <a:defRPr/>
            </a:pPr>
            <a:r>
              <a:rPr lang="en-US" altLang="ko-KR" sz="2400">
                <a:solidFill>
                  <a:srgbClr val="1E7452"/>
                </a:solidFill>
                <a:latin typeface="HY동녘M"/>
                <a:ea typeface="HY동녘M"/>
              </a:rPr>
              <a:t>  </a:t>
            </a:r>
            <a:r>
              <a:rPr lang="ko-KR" altLang="en-US" sz="2400">
                <a:solidFill>
                  <a:srgbClr val="1E7452"/>
                </a:solidFill>
                <a:latin typeface="HY동녘M"/>
                <a:ea typeface="HY동녘M"/>
              </a:rPr>
              <a:t>카테고리관리</a:t>
            </a:r>
          </a:p>
          <a:p>
            <a:pPr lvl="0">
              <a:defRPr/>
            </a:pPr>
            <a:r>
              <a:rPr lang="en-US" altLang="ko-KR" sz="2400">
                <a:solidFill>
                  <a:srgbClr val="1E7452"/>
                </a:solidFill>
                <a:latin typeface="HY동녘M"/>
                <a:ea typeface="HY동녘M"/>
              </a:rPr>
              <a:t>  </a:t>
            </a:r>
            <a:r>
              <a:rPr lang="ko-KR" altLang="en-US" sz="2400">
                <a:solidFill>
                  <a:srgbClr val="1E7452"/>
                </a:solidFill>
                <a:latin typeface="HY동녘M"/>
                <a:ea typeface="HY동녘M"/>
              </a:rPr>
              <a:t>회원관리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0DE6B9-913F-D092-8003-8EE655C4B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87" r="12226" b="1542"/>
          <a:stretch/>
        </p:blipFill>
        <p:spPr>
          <a:xfrm>
            <a:off x="2341984" y="0"/>
            <a:ext cx="7669763" cy="68043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3F8F65F-BF5F-5F98-5781-3ADC7B79C416}"/>
              </a:ext>
            </a:extLst>
          </p:cNvPr>
          <p:cNvSpPr/>
          <p:nvPr/>
        </p:nvSpPr>
        <p:spPr>
          <a:xfrm>
            <a:off x="2414726" y="18662"/>
            <a:ext cx="7235301" cy="12073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D15B7F-8AA8-397C-3334-5298E24E9655}"/>
              </a:ext>
            </a:extLst>
          </p:cNvPr>
          <p:cNvSpPr/>
          <p:nvPr/>
        </p:nvSpPr>
        <p:spPr>
          <a:xfrm>
            <a:off x="2414725" y="1226025"/>
            <a:ext cx="1541455" cy="10226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FC4337-539A-C0C6-909B-6244B6FF58C2}"/>
              </a:ext>
            </a:extLst>
          </p:cNvPr>
          <p:cNvSpPr/>
          <p:nvPr/>
        </p:nvSpPr>
        <p:spPr>
          <a:xfrm>
            <a:off x="2414725" y="1226023"/>
            <a:ext cx="1541455" cy="522767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B4274C-B4DE-6126-8178-6231EBCF74F9}"/>
              </a:ext>
            </a:extLst>
          </p:cNvPr>
          <p:cNvSpPr/>
          <p:nvPr/>
        </p:nvSpPr>
        <p:spPr>
          <a:xfrm>
            <a:off x="3956180" y="1207362"/>
            <a:ext cx="5693847" cy="52276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F6F929-27AD-5AD0-0E3E-2CA1E304268F}"/>
              </a:ext>
            </a:extLst>
          </p:cNvPr>
          <p:cNvSpPr/>
          <p:nvPr/>
        </p:nvSpPr>
        <p:spPr>
          <a:xfrm>
            <a:off x="2414724" y="6484778"/>
            <a:ext cx="7235301" cy="3195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ECCA6-655A-0ECA-D0EE-CF863F6DD64B}"/>
              </a:ext>
            </a:extLst>
          </p:cNvPr>
          <p:cNvSpPr txBox="1"/>
          <p:nvPr/>
        </p:nvSpPr>
        <p:spPr>
          <a:xfrm>
            <a:off x="9986100" y="209519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header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95611-3909-BC5D-DCE1-C6AE82EB6BBD}"/>
              </a:ext>
            </a:extLst>
          </p:cNvPr>
          <p:cNvSpPr txBox="1"/>
          <p:nvPr/>
        </p:nvSpPr>
        <p:spPr>
          <a:xfrm>
            <a:off x="650091" y="3136612"/>
            <a:ext cx="153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sidebar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561D46-5C1E-C83C-61F5-CE7A3499385D}"/>
              </a:ext>
            </a:extLst>
          </p:cNvPr>
          <p:cNvSpPr txBox="1"/>
          <p:nvPr/>
        </p:nvSpPr>
        <p:spPr>
          <a:xfrm>
            <a:off x="842913" y="1435631"/>
            <a:ext cx="1116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login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CA092-BFAE-2BA1-CE6F-2C5710638C0A}"/>
              </a:ext>
            </a:extLst>
          </p:cNvPr>
          <p:cNvSpPr txBox="1"/>
          <p:nvPr/>
        </p:nvSpPr>
        <p:spPr>
          <a:xfrm>
            <a:off x="9921275" y="3136612"/>
            <a:ext cx="1596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content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9F730-47EA-EFB6-F86D-A7F95BA476CF}"/>
              </a:ext>
            </a:extLst>
          </p:cNvPr>
          <p:cNvSpPr txBox="1"/>
          <p:nvPr/>
        </p:nvSpPr>
        <p:spPr>
          <a:xfrm>
            <a:off x="10065544" y="6273225"/>
            <a:ext cx="1308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footer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00EDF-D362-C6FB-E5DF-88A03187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15DCFB-2130-7370-C96B-6F9CEFC7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77" r="14928"/>
          <a:stretch/>
        </p:blipFill>
        <p:spPr>
          <a:xfrm>
            <a:off x="2472612" y="0"/>
            <a:ext cx="7231225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38B77B-9A6E-4B6E-5B6B-5E3AA3F11979}"/>
              </a:ext>
            </a:extLst>
          </p:cNvPr>
          <p:cNvSpPr/>
          <p:nvPr/>
        </p:nvSpPr>
        <p:spPr>
          <a:xfrm>
            <a:off x="3956180" y="1207362"/>
            <a:ext cx="5693847" cy="52276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FF2B4-DF3E-61DC-8CB9-3BF685A0D69E}"/>
              </a:ext>
            </a:extLst>
          </p:cNvPr>
          <p:cNvSpPr txBox="1"/>
          <p:nvPr/>
        </p:nvSpPr>
        <p:spPr>
          <a:xfrm>
            <a:off x="9924719" y="120736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회원가입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폼</a:t>
            </a:r>
          </a:p>
        </p:txBody>
      </p:sp>
    </p:spTree>
    <p:extLst>
      <p:ext uri="{BB962C8B-B14F-4D97-AF65-F5344CB8AC3E}">
        <p14:creationId xmlns:p14="http://schemas.microsoft.com/office/powerpoint/2010/main" val="29322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E23E01-DDBB-E916-34BA-1B3E1521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65" r="15019"/>
          <a:stretch/>
        </p:blipFill>
        <p:spPr>
          <a:xfrm>
            <a:off x="2584580" y="0"/>
            <a:ext cx="710992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B3DF54-89E5-144E-1FD1-5C454A367914}"/>
              </a:ext>
            </a:extLst>
          </p:cNvPr>
          <p:cNvSpPr/>
          <p:nvPr/>
        </p:nvSpPr>
        <p:spPr>
          <a:xfrm>
            <a:off x="2414725" y="1226025"/>
            <a:ext cx="1541455" cy="10226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D4254-9645-02A6-CB9A-7251C0BB6EE5}"/>
              </a:ext>
            </a:extLst>
          </p:cNvPr>
          <p:cNvSpPr txBox="1"/>
          <p:nvPr/>
        </p:nvSpPr>
        <p:spPr>
          <a:xfrm>
            <a:off x="842913" y="1435631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로그인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E952CF-8400-0F25-B77E-077517F0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40B6B-E567-BF39-4061-F167097F685F}"/>
              </a:ext>
            </a:extLst>
          </p:cNvPr>
          <p:cNvSpPr/>
          <p:nvPr/>
        </p:nvSpPr>
        <p:spPr>
          <a:xfrm>
            <a:off x="3956180" y="1207362"/>
            <a:ext cx="5693847" cy="52276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62C2B-3097-F52C-4FB7-1E632E12EB99}"/>
              </a:ext>
            </a:extLst>
          </p:cNvPr>
          <p:cNvSpPr txBox="1"/>
          <p:nvPr/>
        </p:nvSpPr>
        <p:spPr>
          <a:xfrm>
            <a:off x="9650027" y="115257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</a:rPr>
              <a:t>마이페이지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593E-3FBD-61EC-B836-108ED1420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68417A-B5C8-61B2-2F39-0209935C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65" r="15019"/>
          <a:stretch/>
        </p:blipFill>
        <p:spPr>
          <a:xfrm>
            <a:off x="2584580" y="0"/>
            <a:ext cx="7109926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503754-41A2-F8F0-18AE-0E0E7A4B4FE3}"/>
              </a:ext>
            </a:extLst>
          </p:cNvPr>
          <p:cNvSpPr/>
          <p:nvPr/>
        </p:nvSpPr>
        <p:spPr>
          <a:xfrm>
            <a:off x="2715208" y="2560303"/>
            <a:ext cx="1129004" cy="29486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807CC-A4F3-66A4-1F10-08CA9C02AABC}"/>
              </a:ext>
            </a:extLst>
          </p:cNvPr>
          <p:cNvSpPr txBox="1"/>
          <p:nvPr/>
        </p:nvSpPr>
        <p:spPr>
          <a:xfrm>
            <a:off x="837082" y="2154223"/>
            <a:ext cx="156966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rgbClr val="FF0000"/>
                </a:solidFill>
              </a:rPr>
              <a:t>게시판</a:t>
            </a:r>
            <a:endParaRPr lang="en-US" altLang="ko-KR" sz="27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700" dirty="0">
                <a:solidFill>
                  <a:srgbClr val="FF0000"/>
                </a:solidFill>
              </a:rPr>
              <a:t>카테고리</a:t>
            </a:r>
            <a:endParaRPr lang="en-US" altLang="ko-KR" sz="27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700" dirty="0">
                <a:solidFill>
                  <a:srgbClr val="FF0000"/>
                </a:solidFill>
              </a:rPr>
              <a:t>클릭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8CD8A4-51EA-CC33-138E-5950DEBFF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0E2492-D6BF-BB00-DF6E-0009599E4BC0}"/>
              </a:ext>
            </a:extLst>
          </p:cNvPr>
          <p:cNvSpPr/>
          <p:nvPr/>
        </p:nvSpPr>
        <p:spPr>
          <a:xfrm>
            <a:off x="3956180" y="1207362"/>
            <a:ext cx="5693847" cy="522767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06383-531E-325C-0304-7DA5EAD0489C}"/>
              </a:ext>
            </a:extLst>
          </p:cNvPr>
          <p:cNvSpPr txBox="1"/>
          <p:nvPr/>
        </p:nvSpPr>
        <p:spPr>
          <a:xfrm>
            <a:off x="9694506" y="120736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게시판</a:t>
            </a:r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리스트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F0A1C8F-B436-9C34-9D02-80869EFEF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21" y="0"/>
            <a:ext cx="10287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0D58DA-6322-DCD9-BA60-2729332A7DD0}"/>
              </a:ext>
            </a:extLst>
          </p:cNvPr>
          <p:cNvSpPr/>
          <p:nvPr/>
        </p:nvSpPr>
        <p:spPr>
          <a:xfrm>
            <a:off x="6223517" y="3928188"/>
            <a:ext cx="1155587" cy="3545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A451B8-2301-1EC6-1CF2-FADAA3FB0D57}"/>
              </a:ext>
            </a:extLst>
          </p:cNvPr>
          <p:cNvSpPr txBox="1"/>
          <p:nvPr/>
        </p:nvSpPr>
        <p:spPr>
          <a:xfrm>
            <a:off x="5401444" y="4481729"/>
            <a:ext cx="2824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</a:rPr>
              <a:t>페이지게이션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AE79AF-52E2-C560-4228-5FC4CB98E8C6}"/>
              </a:ext>
            </a:extLst>
          </p:cNvPr>
          <p:cNvSpPr/>
          <p:nvPr/>
        </p:nvSpPr>
        <p:spPr>
          <a:xfrm>
            <a:off x="6215596" y="4204723"/>
            <a:ext cx="1155587" cy="3545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CD4AFF-0363-4BA1-7AFB-E8D248FED019}"/>
              </a:ext>
            </a:extLst>
          </p:cNvPr>
          <p:cNvSpPr txBox="1"/>
          <p:nvPr/>
        </p:nvSpPr>
        <p:spPr>
          <a:xfrm>
            <a:off x="6077421" y="4832927"/>
            <a:ext cx="1472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FF0000"/>
                </a:solidFill>
              </a:rPr>
              <a:t>글작성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03323D-A0B4-FDDC-385D-0007D8B99E10}"/>
              </a:ext>
            </a:extLst>
          </p:cNvPr>
          <p:cNvGrpSpPr/>
          <p:nvPr/>
        </p:nvGrpSpPr>
        <p:grpSpPr>
          <a:xfrm>
            <a:off x="-18579" y="0"/>
            <a:ext cx="12192000" cy="6903159"/>
            <a:chOff x="-18579" y="0"/>
            <a:chExt cx="12192000" cy="690315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8CC289E-07EF-D79A-CBCD-D7E7968B813B}"/>
                </a:ext>
              </a:extLst>
            </p:cNvPr>
            <p:cNvSpPr/>
            <p:nvPr/>
          </p:nvSpPr>
          <p:spPr>
            <a:xfrm>
              <a:off x="-18579" y="5865046"/>
              <a:ext cx="12192000" cy="1038113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D42AA42-8BC9-5CA7-E3B5-3D2EA1573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8579" y="0"/>
              <a:ext cx="12192000" cy="6089650"/>
            </a:xfrm>
            <a:prstGeom prst="rect">
              <a:avLst/>
            </a:prstGeom>
          </p:spPr>
        </p:pic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69F959-43B1-5F23-FBBF-66DF4A097050}"/>
              </a:ext>
            </a:extLst>
          </p:cNvPr>
          <p:cNvSpPr/>
          <p:nvPr/>
        </p:nvSpPr>
        <p:spPr>
          <a:xfrm>
            <a:off x="5493242" y="3668220"/>
            <a:ext cx="1168358" cy="6780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023565-D173-3118-504F-B3037DC74CA6}"/>
              </a:ext>
            </a:extLst>
          </p:cNvPr>
          <p:cNvSpPr txBox="1"/>
          <p:nvPr/>
        </p:nvSpPr>
        <p:spPr>
          <a:xfrm>
            <a:off x="3031160" y="4755848"/>
            <a:ext cx="62167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저장완료 후 </a:t>
            </a:r>
            <a:r>
              <a:rPr lang="en-US" altLang="ko-KR" sz="3200" dirty="0">
                <a:solidFill>
                  <a:srgbClr val="FF0000"/>
                </a:solidFill>
              </a:rPr>
              <a:t>index</a:t>
            </a:r>
            <a:r>
              <a:rPr lang="ko-KR" altLang="en-US" sz="3200" dirty="0">
                <a:solidFill>
                  <a:srgbClr val="FF0000"/>
                </a:solidFill>
              </a:rPr>
              <a:t>로 돌아갑니다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추가로 게시글 수정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삭제는 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시연에서 보여드리겠습니다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8" grpId="0" animBg="1"/>
      <p:bldP spid="19" grpId="0"/>
      <p:bldP spid="23" grpId="0" animBg="1"/>
      <p:bldP spid="23" grpId="1" animBg="1"/>
      <p:bldP spid="24" grpId="0"/>
      <p:bldP spid="24" grpId="1"/>
      <p:bldP spid="28" grpId="0" animBg="1"/>
      <p:bldP spid="29" grpId="0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6EC0-5317-CF2B-E95A-9FCB06C0A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DE330ED-75EE-E2D4-71FB-1727508B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1FE65A2-9A22-3BF3-8C95-1AA3D89FDA3F}"/>
              </a:ext>
            </a:extLst>
          </p:cNvPr>
          <p:cNvSpPr/>
          <p:nvPr/>
        </p:nvSpPr>
        <p:spPr>
          <a:xfrm>
            <a:off x="2915321" y="1859041"/>
            <a:ext cx="688491" cy="32272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415AE-64DC-92ED-78D3-8435C80906DB}"/>
              </a:ext>
            </a:extLst>
          </p:cNvPr>
          <p:cNvSpPr txBox="1"/>
          <p:nvPr/>
        </p:nvSpPr>
        <p:spPr>
          <a:xfrm>
            <a:off x="952500" y="144354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관리자페이지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진입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930BF3-178D-A508-1B64-BE246DCE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E7153-39C9-7B75-BF91-92DD3DFDC560}"/>
              </a:ext>
            </a:extLst>
          </p:cNvPr>
          <p:cNvSpPr/>
          <p:nvPr/>
        </p:nvSpPr>
        <p:spPr>
          <a:xfrm>
            <a:off x="2414725" y="2181770"/>
            <a:ext cx="1541455" cy="42719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BE861-7303-2072-BA48-65820EFC458D}"/>
              </a:ext>
            </a:extLst>
          </p:cNvPr>
          <p:cNvSpPr txBox="1"/>
          <p:nvPr/>
        </p:nvSpPr>
        <p:spPr>
          <a:xfrm>
            <a:off x="998953" y="23664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관리메뉴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02B812-2817-4E9C-2C33-D4321162A181}"/>
              </a:ext>
            </a:extLst>
          </p:cNvPr>
          <p:cNvSpPr/>
          <p:nvPr/>
        </p:nvSpPr>
        <p:spPr>
          <a:xfrm>
            <a:off x="2687967" y="2216901"/>
            <a:ext cx="1280131" cy="3314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296754-52BB-D5D8-864E-2BDC38239E2B}"/>
              </a:ext>
            </a:extLst>
          </p:cNvPr>
          <p:cNvSpPr txBox="1"/>
          <p:nvPr/>
        </p:nvSpPr>
        <p:spPr>
          <a:xfrm>
            <a:off x="842913" y="238263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게시판관리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진입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614F566-4093-4461-73CD-4626901CC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BD9AF2-7BF5-2164-4C83-DFFAD1FC2DFB}"/>
              </a:ext>
            </a:extLst>
          </p:cNvPr>
          <p:cNvSpPr/>
          <p:nvPr/>
        </p:nvSpPr>
        <p:spPr>
          <a:xfrm>
            <a:off x="7777779" y="1737351"/>
            <a:ext cx="458043" cy="23505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965D94-8628-6F62-7297-B1B461E50423}"/>
              </a:ext>
            </a:extLst>
          </p:cNvPr>
          <p:cNvSpPr txBox="1"/>
          <p:nvPr/>
        </p:nvSpPr>
        <p:spPr>
          <a:xfrm>
            <a:off x="7553582" y="4255595"/>
            <a:ext cx="223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상태확인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후 삭제 가능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7CCCBC-BE00-8E4F-9D66-602E853C7468}"/>
              </a:ext>
            </a:extLst>
          </p:cNvPr>
          <p:cNvSpPr/>
          <p:nvPr/>
        </p:nvSpPr>
        <p:spPr>
          <a:xfrm>
            <a:off x="8788688" y="1737350"/>
            <a:ext cx="667838" cy="23505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590401-F0F8-1CD1-4024-4BFCE3473468}"/>
              </a:ext>
            </a:extLst>
          </p:cNvPr>
          <p:cNvSpPr/>
          <p:nvPr/>
        </p:nvSpPr>
        <p:spPr>
          <a:xfrm>
            <a:off x="2834710" y="2517899"/>
            <a:ext cx="986644" cy="33146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787F9-21F1-31BC-F844-3658DEC835C9}"/>
              </a:ext>
            </a:extLst>
          </p:cNvPr>
          <p:cNvSpPr txBox="1"/>
          <p:nvPr/>
        </p:nvSpPr>
        <p:spPr>
          <a:xfrm>
            <a:off x="1990165" y="3039352"/>
            <a:ext cx="2456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rgbClr val="FF0000"/>
                </a:solidFill>
              </a:rPr>
              <a:t>카테고리관리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EACA62C-1923-4A16-0484-65CD2806C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B778C2-F8BF-2503-5E87-F268B8F34A02}"/>
              </a:ext>
            </a:extLst>
          </p:cNvPr>
          <p:cNvSpPr/>
          <p:nvPr/>
        </p:nvSpPr>
        <p:spPr>
          <a:xfrm>
            <a:off x="5798845" y="2707635"/>
            <a:ext cx="1978934" cy="4099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E09C098-0AB1-EE89-4722-F8674088C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B7FF762-7479-3482-001B-5347506D7FB1}"/>
              </a:ext>
            </a:extLst>
          </p:cNvPr>
          <p:cNvSpPr/>
          <p:nvPr/>
        </p:nvSpPr>
        <p:spPr>
          <a:xfrm>
            <a:off x="6073087" y="3719131"/>
            <a:ext cx="1541455" cy="4099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CA18668-237E-B32E-37C0-1499977DA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48896A-FDD4-27B0-0CC7-B7EB6D270E0D}"/>
              </a:ext>
            </a:extLst>
          </p:cNvPr>
          <p:cNvSpPr/>
          <p:nvPr/>
        </p:nvSpPr>
        <p:spPr>
          <a:xfrm>
            <a:off x="2795167" y="2729814"/>
            <a:ext cx="999594" cy="38036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979932A-C2E9-38E2-8E9B-CFBADB7C5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A4FA34-BF2D-ADEE-88AE-D6E50DCD0229}"/>
              </a:ext>
            </a:extLst>
          </p:cNvPr>
          <p:cNvSpPr/>
          <p:nvPr/>
        </p:nvSpPr>
        <p:spPr>
          <a:xfrm>
            <a:off x="8197970" y="1737350"/>
            <a:ext cx="1306064" cy="169165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0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/>
      <p:bldP spid="15" grpId="1" animBg="1"/>
      <p:bldP spid="16" grpId="0"/>
      <p:bldP spid="16" grpId="1"/>
      <p:bldP spid="21" grpId="0" animBg="1"/>
      <p:bldP spid="22" grpId="0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 animBg="1"/>
      <p:bldP spid="29" grpId="0"/>
      <p:bldP spid="32" grpId="0" animBg="1"/>
      <p:bldP spid="36" grpId="0" animBg="1"/>
      <p:bldP spid="39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938DB7-80E4-7641-C0D7-61487A60EC3A}"/>
              </a:ext>
            </a:extLst>
          </p:cNvPr>
          <p:cNvSpPr txBox="1"/>
          <p:nvPr/>
        </p:nvSpPr>
        <p:spPr>
          <a:xfrm>
            <a:off x="2155658" y="2497976"/>
            <a:ext cx="788068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감사합니다</a:t>
            </a:r>
            <a:r>
              <a:rPr lang="en-US" altLang="ko-KR" sz="1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1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46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</Words>
  <Application>Microsoft Office PowerPoint</Application>
  <PresentationFormat>와이드스크린</PresentationFormat>
  <Paragraphs>42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HY동녘B</vt:lpstr>
      <vt:lpstr>HY동녘M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자현 오</dc:creator>
  <cp:lastModifiedBy>자현 오</cp:lastModifiedBy>
  <cp:revision>21</cp:revision>
  <dcterms:created xsi:type="dcterms:W3CDTF">2024-11-30T06:54:49Z</dcterms:created>
  <dcterms:modified xsi:type="dcterms:W3CDTF">2024-12-01T13:40:50Z</dcterms:modified>
  <cp:version/>
</cp:coreProperties>
</file>