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5FE68-BDBB-575A-2A8B-1B19591E3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ADEC7-E92B-477D-7CE1-D8522B9A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7E5F1-C819-F66A-A290-D201BCCD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3B891-6B17-6B1D-12CC-5B6C29C4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68D06-29C9-6E48-B00E-4155223D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2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0AD9-9E8A-46A9-6EC5-5D482BFA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6F79E-B3D9-48B3-FB23-805D4AE9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7C990-BDA5-BB63-056E-CBE1BA1B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4F2DA-690A-A846-08BB-A831ABF0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ED3A2-BE36-AB3A-FFA3-A9CD8134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47483-DA7E-2257-F27C-C14462054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F4F0F-5F17-121A-06A2-F4A959268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AF9BC-8C1E-F3E4-3609-C282C890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69033-36CA-6B69-D03A-F5CCE23C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511D9-9CDE-104F-8D39-02B49CD2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D3769-2821-BBD0-EC09-14A356B5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0C849-177D-BF3F-FDF1-ADFA2D8C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5F388-B8AC-70A4-135C-123236B2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04BB6-169A-8F15-28E4-BA13A816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C65C5-E408-D0C9-47D0-E70CA4D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D641-6094-240D-5BC9-86591FF8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FC050-A9D3-DADF-9C04-DC7BD362C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80538-F453-A470-B803-FD7503D3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6B04-00E0-34BB-0A7E-85438640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DA7EE-E550-44BA-0DAA-B3F22C4D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0A0E6-E490-73F8-0CF6-58D3144F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65429-670C-C4F7-3785-2B31EDA4D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0AA47-75A9-534E-B12C-70A3BCEC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9410B-9737-9313-8E63-A192F10E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583A0-85E2-8FC4-CA84-EE2DA1C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A3ECF-F70C-85E9-647E-8858C679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0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0391F-5ED8-02FC-3F51-863D6BD6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57F46-9CCF-AD38-E0DB-0CE39AD3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0D7F9-0EAE-EE45-7D80-A0F170DA8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AB985-9384-46C7-B3EC-71244C0FB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BF77A-968C-DA91-4187-5582A72BE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EE03C6-8368-539C-BF6C-4CFB4AF1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B4FA52-E645-4662-9E28-6C2915AB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265D2-B524-80D5-1520-9CF05C52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B4DB1-62BA-CF99-EAA7-499B296C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33A82A-A1D4-936C-05F3-495EC795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2AD5B-68FF-659E-D60B-782BC549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F1537-96F0-EABD-D798-A66B3559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9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5642C8-4398-66B7-7D0D-54908A47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E9DCAA-797E-C1CC-33B1-A089967A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11FA1-10B1-8645-AB8E-ED4F1210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4DBDD-8129-EC38-F7DA-F15D62B0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83F8F-03F3-50CA-0009-80022BC1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790AD-9F45-06DC-600B-7A945A071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CD00F-F064-497B-027F-30691134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B4525-7E38-C911-0708-6831A86D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85F41-0A07-E85D-AAD4-113538D0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19DD2-47DD-36CC-8C22-673339BE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2A4D88-0F40-ED25-DCA4-EF93587BF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2EEE6-A65C-9CA0-18BF-2FA88B89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84D16-47B9-DB59-93A6-4292AB52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8A99C-CC63-A315-702D-6A3CD385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81166-5DE5-797A-377A-1DC148AE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5D5911-0386-03E5-A682-32645FF4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E7184-7DF4-42F2-CAA6-BDCDB125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50E06-8A04-F469-5C06-785210502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1075-7354-4FC9-B1DE-A926A06B7B4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05B75-6510-4F47-7E15-1CACB0004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A4298-7D2B-D3F6-0EE2-B759F01E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C2D6-AB65-488F-ACC6-E77AA1C3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lit.com/@ohjeungsuk/cgcbot#index.j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gcbot.ohjeungsuk.repl.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ptimerobot.com/dashboar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436D8-8B31-50BD-9597-B278788FF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ko-KR" altLang="en-US" dirty="0" err="1"/>
              <a:t>핑구봇</a:t>
            </a:r>
            <a:r>
              <a:rPr lang="ko-KR" altLang="en-US" dirty="0"/>
              <a:t> 사용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CB2C4A-FDB6-36F5-20F0-6A4C98608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대외비 발설 금지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23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21565B-436E-5EBB-8E1B-DA0CE5F664F4}"/>
              </a:ext>
            </a:extLst>
          </p:cNvPr>
          <p:cNvSpPr txBox="1"/>
          <p:nvPr/>
        </p:nvSpPr>
        <p:spPr>
          <a:xfrm>
            <a:off x="466725" y="352425"/>
            <a:ext cx="898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https://replit.com/@ohjeungsuk/cgcbot#index.js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61E02-6369-75BE-871C-946ED1B4698A}"/>
              </a:ext>
            </a:extLst>
          </p:cNvPr>
          <p:cNvSpPr txBox="1"/>
          <p:nvPr/>
        </p:nvSpPr>
        <p:spPr>
          <a:xfrm>
            <a:off x="549876" y="827903"/>
            <a:ext cx="965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상기 주소로 접속  </a:t>
            </a:r>
            <a:r>
              <a:rPr lang="en-US" altLang="ko-KR" dirty="0"/>
              <a:t>(  </a:t>
            </a:r>
            <a:r>
              <a:rPr lang="ko-KR" altLang="en-US" dirty="0">
                <a:solidFill>
                  <a:srgbClr val="FF0000"/>
                </a:solidFill>
              </a:rPr>
              <a:t>위 링크는 </a:t>
            </a:r>
            <a:r>
              <a:rPr lang="ko-KR" altLang="en-US" dirty="0" err="1">
                <a:solidFill>
                  <a:srgbClr val="FF0000"/>
                </a:solidFill>
              </a:rPr>
              <a:t>핑구봇</a:t>
            </a:r>
            <a:r>
              <a:rPr lang="ko-KR" altLang="en-US" dirty="0">
                <a:solidFill>
                  <a:srgbClr val="FF0000"/>
                </a:solidFill>
              </a:rPr>
              <a:t> 프로그램 코드가 있는 페이지 입니다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FE4324-611C-9A13-FC27-25C9F653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9" y="1381124"/>
            <a:ext cx="6564024" cy="505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433CF-2189-99A7-8668-B6A6B8E2B61E}"/>
              </a:ext>
            </a:extLst>
          </p:cNvPr>
          <p:cNvSpPr txBox="1"/>
          <p:nvPr/>
        </p:nvSpPr>
        <p:spPr>
          <a:xfrm>
            <a:off x="7296150" y="1381124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아무것도 건들지 </a:t>
            </a:r>
            <a:r>
              <a:rPr lang="ko-KR" altLang="en-US" dirty="0" err="1">
                <a:highlight>
                  <a:srgbClr val="FFFF00"/>
                </a:highlight>
              </a:rPr>
              <a:t>말것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특별히 </a:t>
            </a:r>
            <a:r>
              <a:rPr lang="ko-KR" altLang="en-US" dirty="0" err="1">
                <a:highlight>
                  <a:srgbClr val="FFFF00"/>
                </a:highlight>
              </a:rPr>
              <a:t>궁금한거</a:t>
            </a:r>
            <a:r>
              <a:rPr lang="ko-KR" altLang="en-US" dirty="0">
                <a:highlight>
                  <a:srgbClr val="FFFF00"/>
                </a:highlight>
              </a:rPr>
              <a:t> 석가에게 연락주세요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1A3863FA-4B1D-FFA5-3B4A-9FDDE949CB5F}"/>
              </a:ext>
            </a:extLst>
          </p:cNvPr>
          <p:cNvSpPr/>
          <p:nvPr/>
        </p:nvSpPr>
        <p:spPr>
          <a:xfrm>
            <a:off x="3108551" y="1318442"/>
            <a:ext cx="952500" cy="52387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7192F4-AE23-93E2-71A6-102A764E16E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57650" y="1847850"/>
            <a:ext cx="3424237" cy="644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20D307-EFF5-A9C8-711B-390143D7A690}"/>
              </a:ext>
            </a:extLst>
          </p:cNvPr>
          <p:cNvSpPr txBox="1"/>
          <p:nvPr/>
        </p:nvSpPr>
        <p:spPr>
          <a:xfrm>
            <a:off x="7481887" y="2169199"/>
            <a:ext cx="4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 </a:t>
            </a:r>
            <a:r>
              <a:rPr lang="ko-KR" altLang="en-US" dirty="0"/>
              <a:t>이라고 표시 </a:t>
            </a:r>
            <a:r>
              <a:rPr lang="en-US" altLang="ko-KR" dirty="0"/>
              <a:t>: </a:t>
            </a:r>
            <a:r>
              <a:rPr lang="ko-KR" altLang="en-US" dirty="0"/>
              <a:t>정상 온라인</a:t>
            </a:r>
            <a:endParaRPr lang="en-US" altLang="ko-KR" dirty="0"/>
          </a:p>
          <a:p>
            <a:r>
              <a:rPr lang="en-US" altLang="ko-KR" dirty="0"/>
              <a:t>Run </a:t>
            </a:r>
            <a:r>
              <a:rPr lang="ko-KR" altLang="en-US" dirty="0"/>
              <a:t>이라고 표시 </a:t>
            </a:r>
            <a:r>
              <a:rPr lang="en-US" altLang="ko-KR" dirty="0"/>
              <a:t>: </a:t>
            </a:r>
            <a:r>
              <a:rPr lang="ko-KR" altLang="en-US" dirty="0"/>
              <a:t>오프라인 상태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3A46569-3382-D471-7022-B650E9FA00BF}"/>
              </a:ext>
            </a:extLst>
          </p:cNvPr>
          <p:cNvSpPr/>
          <p:nvPr/>
        </p:nvSpPr>
        <p:spPr>
          <a:xfrm>
            <a:off x="5553075" y="1820286"/>
            <a:ext cx="952500" cy="414337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8D97DBC-E2D8-142B-0286-3E35ED0C772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29325" y="2234623"/>
            <a:ext cx="1452562" cy="1289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7E0D7E-BFD4-45F7-A23C-A6F3125705CB}"/>
              </a:ext>
            </a:extLst>
          </p:cNvPr>
          <p:cNvSpPr txBox="1"/>
          <p:nvPr/>
        </p:nvSpPr>
        <p:spPr>
          <a:xfrm>
            <a:off x="7467599" y="3022698"/>
            <a:ext cx="4259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 </a:t>
            </a:r>
            <a:r>
              <a:rPr lang="ko-KR" altLang="en-US" dirty="0"/>
              <a:t>이라고 표시 될 경우에만 링크가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 링크만 복사해서 가지고 있으면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9DE8A-0CC5-9D5E-2E08-E7F7F9B59F35}"/>
              </a:ext>
            </a:extLst>
          </p:cNvPr>
          <p:cNvSpPr txBox="1"/>
          <p:nvPr/>
        </p:nvSpPr>
        <p:spPr>
          <a:xfrm>
            <a:off x="7467599" y="4275771"/>
            <a:ext cx="4514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linkClick r:id="rId4"/>
              </a:rPr>
              <a:t>https://cgcbot.ohjeungsuk.repl.co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 링크는 고정이므로 </a:t>
            </a:r>
            <a:r>
              <a:rPr lang="ko-KR" altLang="en-US" dirty="0" err="1">
                <a:solidFill>
                  <a:srgbClr val="FF0000"/>
                </a:solidFill>
              </a:rPr>
              <a:t>변경할수</a:t>
            </a:r>
            <a:r>
              <a:rPr lang="ko-KR" altLang="en-US" dirty="0">
                <a:solidFill>
                  <a:srgbClr val="FF0000"/>
                </a:solidFill>
              </a:rPr>
              <a:t> 없습니다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이사이트를</a:t>
            </a:r>
            <a:r>
              <a:rPr lang="ko-KR" altLang="en-US" dirty="0">
                <a:solidFill>
                  <a:srgbClr val="FF0000"/>
                </a:solidFill>
              </a:rPr>
              <a:t> 들어갈 경우는 정말 </a:t>
            </a:r>
            <a:r>
              <a:rPr lang="ko-KR" altLang="en-US" dirty="0" err="1">
                <a:solidFill>
                  <a:srgbClr val="FF0000"/>
                </a:solidFill>
              </a:rPr>
              <a:t>꺼저버릴때만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접속시</a:t>
            </a:r>
            <a:r>
              <a:rPr lang="ko-KR" altLang="en-US" dirty="0">
                <a:solidFill>
                  <a:srgbClr val="FF0000"/>
                </a:solidFill>
              </a:rPr>
              <a:t> 필요한 매뉴얼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위 링크만 따로 저장해 놓으시면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첨부파일 확인 </a:t>
            </a:r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ko-KR" altLang="en-US" dirty="0">
                <a:solidFill>
                  <a:srgbClr val="FF0000"/>
                </a:solidFill>
              </a:rPr>
              <a:t>봇 호스팅 링크 </a:t>
            </a:r>
            <a:r>
              <a:rPr lang="en-US" altLang="ko-KR" dirty="0">
                <a:solidFill>
                  <a:srgbClr val="FF0000"/>
                </a:solidFill>
              </a:rPr>
              <a:t>-1)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110C50-E8A1-820A-26F1-D23DF3C3C1E6}"/>
              </a:ext>
            </a:extLst>
          </p:cNvPr>
          <p:cNvCxnSpPr/>
          <p:nvPr/>
        </p:nvCxnSpPr>
        <p:spPr>
          <a:xfrm>
            <a:off x="7296150" y="2879436"/>
            <a:ext cx="46862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596B0F-AC83-B585-2445-0D70C44011E2}"/>
              </a:ext>
            </a:extLst>
          </p:cNvPr>
          <p:cNvSpPr txBox="1"/>
          <p:nvPr/>
        </p:nvSpPr>
        <p:spPr>
          <a:xfrm>
            <a:off x="5924550" y="352425"/>
            <a:ext cx="46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사이트 링크 </a:t>
            </a:r>
            <a:r>
              <a:rPr lang="en-US" altLang="ko-KR" dirty="0"/>
              <a:t>-1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13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970F9-36CA-9FC5-6248-D649088A080E}"/>
              </a:ext>
            </a:extLst>
          </p:cNvPr>
          <p:cNvSpPr txBox="1"/>
          <p:nvPr/>
        </p:nvSpPr>
        <p:spPr>
          <a:xfrm>
            <a:off x="238125" y="200025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https://uptimerobot.com/dashboard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19F85-FC6F-855A-FA95-6101C1273F94}"/>
              </a:ext>
            </a:extLst>
          </p:cNvPr>
          <p:cNvSpPr txBox="1"/>
          <p:nvPr/>
        </p:nvSpPr>
        <p:spPr>
          <a:xfrm>
            <a:off x="4248150" y="200025"/>
            <a:ext cx="60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링크는 봇을 </a:t>
            </a:r>
            <a:r>
              <a:rPr lang="en-US" altLang="ko-KR" dirty="0"/>
              <a:t>24</a:t>
            </a:r>
            <a:r>
              <a:rPr lang="ko-KR" altLang="en-US" dirty="0"/>
              <a:t>시간 구동 가능하게 해주는 곳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24D5E-84B4-94B7-705B-F81AA097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066800"/>
            <a:ext cx="8398841" cy="3717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5DF30-39C8-BACB-2787-22DE4EC3C986}"/>
              </a:ext>
            </a:extLst>
          </p:cNvPr>
          <p:cNvSpPr txBox="1"/>
          <p:nvPr/>
        </p:nvSpPr>
        <p:spPr>
          <a:xfrm>
            <a:off x="1219200" y="676275"/>
            <a:ext cx="60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D79CACF4-AA73-D5F0-0C14-E12750E12C23}"/>
              </a:ext>
            </a:extLst>
          </p:cNvPr>
          <p:cNvSpPr/>
          <p:nvPr/>
        </p:nvSpPr>
        <p:spPr>
          <a:xfrm>
            <a:off x="523875" y="2128067"/>
            <a:ext cx="3600450" cy="52387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D499B8-E535-1F04-6C94-9273FD4CAE45}"/>
              </a:ext>
            </a:extLst>
          </p:cNvPr>
          <p:cNvCxnSpPr>
            <a:stCxn id="7" idx="3"/>
          </p:cNvCxnSpPr>
          <p:nvPr/>
        </p:nvCxnSpPr>
        <p:spPr>
          <a:xfrm>
            <a:off x="4124325" y="2390005"/>
            <a:ext cx="1143000" cy="419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C406F1-67A9-A9F9-6A53-5C83CA4EAAD8}"/>
              </a:ext>
            </a:extLst>
          </p:cNvPr>
          <p:cNvSpPr txBox="1"/>
          <p:nvPr/>
        </p:nvSpPr>
        <p:spPr>
          <a:xfrm>
            <a:off x="5282719" y="2486709"/>
            <a:ext cx="328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이렇게 </a:t>
            </a:r>
            <a:r>
              <a:rPr lang="en-US" altLang="ko-KR" dirty="0">
                <a:solidFill>
                  <a:srgbClr val="FF0000"/>
                </a:solidFill>
              </a:rPr>
              <a:t>100% </a:t>
            </a:r>
            <a:r>
              <a:rPr lang="ko-KR" altLang="en-US" dirty="0">
                <a:solidFill>
                  <a:srgbClr val="FF0000"/>
                </a:solidFill>
              </a:rPr>
              <a:t>또는 녹색 불이면 정상 </a:t>
            </a:r>
            <a:r>
              <a:rPr lang="ko-KR" altLang="en-US" dirty="0" err="1">
                <a:solidFill>
                  <a:srgbClr val="FF0000"/>
                </a:solidFill>
              </a:rPr>
              <a:t>작동중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EA4F9-434F-0A20-F11A-53718123983A}"/>
              </a:ext>
            </a:extLst>
          </p:cNvPr>
          <p:cNvSpPr txBox="1"/>
          <p:nvPr/>
        </p:nvSpPr>
        <p:spPr>
          <a:xfrm>
            <a:off x="656122" y="5532502"/>
            <a:ext cx="11320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만약에 녹색불이 아니고 회색으로 </a:t>
            </a:r>
            <a:r>
              <a:rPr lang="en-US" altLang="ko-KR" sz="2400" b="1" dirty="0"/>
              <a:t>0% </a:t>
            </a:r>
            <a:r>
              <a:rPr lang="ko-KR" altLang="en-US" sz="2400" b="1" dirty="0"/>
              <a:t>또는 </a:t>
            </a:r>
            <a:r>
              <a:rPr lang="ko-KR" altLang="en-US" sz="2400" b="1" dirty="0" err="1"/>
              <a:t>핑구봇이</a:t>
            </a:r>
            <a:r>
              <a:rPr lang="ko-KR" altLang="en-US" sz="2400" b="1" dirty="0"/>
              <a:t> 오프라인 일 경우는 </a:t>
            </a:r>
            <a:r>
              <a:rPr lang="ko-KR" altLang="en-US" sz="2400" b="1" dirty="0" err="1"/>
              <a:t>다음장</a:t>
            </a:r>
            <a:endParaRPr lang="en-US" altLang="ko-KR" sz="24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2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A08B9E-F8FA-1AAE-86DC-5FBC3BC3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6" y="194449"/>
            <a:ext cx="5620534" cy="3620005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53CF6A4C-6327-3B91-AA53-58A3F5B6EAFF}"/>
              </a:ext>
            </a:extLst>
          </p:cNvPr>
          <p:cNvSpPr/>
          <p:nvPr/>
        </p:nvSpPr>
        <p:spPr>
          <a:xfrm>
            <a:off x="5334000" y="2137592"/>
            <a:ext cx="495300" cy="52387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9B1F1B-618C-3F9D-9704-928109F0A457}"/>
              </a:ext>
            </a:extLst>
          </p:cNvPr>
          <p:cNvCxnSpPr>
            <a:stCxn id="4" idx="3"/>
          </p:cNvCxnSpPr>
          <p:nvPr/>
        </p:nvCxnSpPr>
        <p:spPr>
          <a:xfrm>
            <a:off x="5829300" y="2399530"/>
            <a:ext cx="962025" cy="29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64EF67-44E8-8FA8-1A43-263B1EB608FF}"/>
              </a:ext>
            </a:extLst>
          </p:cNvPr>
          <p:cNvSpPr txBox="1"/>
          <p:nvPr/>
        </p:nvSpPr>
        <p:spPr>
          <a:xfrm>
            <a:off x="6962775" y="2137592"/>
            <a:ext cx="4629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톱니바퀴 </a:t>
            </a:r>
            <a:r>
              <a:rPr lang="ko-KR" altLang="en-US" dirty="0" err="1"/>
              <a:t>클릭시</a:t>
            </a:r>
            <a:r>
              <a:rPr lang="ko-KR" altLang="en-US" dirty="0"/>
              <a:t> 좌측 </a:t>
            </a:r>
            <a:r>
              <a:rPr lang="ko-KR" altLang="en-US" dirty="0" err="1"/>
              <a:t>풀다운</a:t>
            </a:r>
            <a:r>
              <a:rPr lang="ko-KR" altLang="en-US" dirty="0"/>
              <a:t> 메뉴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2.Pause </a:t>
            </a:r>
            <a:r>
              <a:rPr lang="ko-KR" altLang="en-US" dirty="0" err="1"/>
              <a:t>클릭후</a:t>
            </a:r>
            <a:r>
              <a:rPr lang="ko-KR" altLang="en-US" dirty="0"/>
              <a:t> </a:t>
            </a:r>
            <a:r>
              <a:rPr lang="en-US" altLang="ko-KR" dirty="0"/>
              <a:t>100% </a:t>
            </a:r>
            <a:r>
              <a:rPr lang="ko-KR" altLang="en-US" dirty="0"/>
              <a:t>변경 되는지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3.Reset Stats </a:t>
            </a:r>
            <a:r>
              <a:rPr lang="ko-KR" altLang="en-US" dirty="0" err="1"/>
              <a:t>클릭후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762BA8-5B51-FAEB-1D6A-21FF36C9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3801245"/>
            <a:ext cx="4179202" cy="217093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667068CD-0F2A-C6C3-5AD7-865090D2D67E}"/>
              </a:ext>
            </a:extLst>
          </p:cNvPr>
          <p:cNvSpPr/>
          <p:nvPr/>
        </p:nvSpPr>
        <p:spPr>
          <a:xfrm>
            <a:off x="9963150" y="5471342"/>
            <a:ext cx="1188352" cy="52387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EEB4C-BCD5-98B9-D25B-22527E7E0579}"/>
              </a:ext>
            </a:extLst>
          </p:cNvPr>
          <p:cNvSpPr txBox="1"/>
          <p:nvPr/>
        </p:nvSpPr>
        <p:spPr>
          <a:xfrm>
            <a:off x="10067925" y="614362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748942-CF68-10D2-936E-775B5AC45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733" y="4381156"/>
            <a:ext cx="2496171" cy="2362543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A511C90-7BB9-247F-7F2E-2B232483E80C}"/>
              </a:ext>
            </a:extLst>
          </p:cNvPr>
          <p:cNvSpPr/>
          <p:nvPr/>
        </p:nvSpPr>
        <p:spPr>
          <a:xfrm rot="3871287">
            <a:off x="5657850" y="4886710"/>
            <a:ext cx="1304925" cy="980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5815A-57BE-8884-A283-43B4294E9678}"/>
              </a:ext>
            </a:extLst>
          </p:cNvPr>
          <p:cNvSpPr txBox="1"/>
          <p:nvPr/>
        </p:nvSpPr>
        <p:spPr>
          <a:xfrm>
            <a:off x="800100" y="560284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뜨면 성공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06E4EB4-804E-E288-3822-0809D3458497}"/>
              </a:ext>
            </a:extLst>
          </p:cNvPr>
          <p:cNvCxnSpPr/>
          <p:nvPr/>
        </p:nvCxnSpPr>
        <p:spPr>
          <a:xfrm>
            <a:off x="238125" y="4238877"/>
            <a:ext cx="655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2B9F65-0314-B059-A13E-0ADF395CF595}"/>
              </a:ext>
            </a:extLst>
          </p:cNvPr>
          <p:cNvSpPr txBox="1"/>
          <p:nvPr/>
        </p:nvSpPr>
        <p:spPr>
          <a:xfrm>
            <a:off x="123825" y="194449"/>
            <a:ext cx="35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1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CCCD5-CF65-17CF-7E9E-23908F0427A2}"/>
              </a:ext>
            </a:extLst>
          </p:cNvPr>
          <p:cNvSpPr txBox="1"/>
          <p:nvPr/>
        </p:nvSpPr>
        <p:spPr>
          <a:xfrm>
            <a:off x="6648058" y="3635181"/>
            <a:ext cx="35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2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874EB-34F6-C05A-90F7-F9A5985DCDB0}"/>
              </a:ext>
            </a:extLst>
          </p:cNvPr>
          <p:cNvSpPr txBox="1"/>
          <p:nvPr/>
        </p:nvSpPr>
        <p:spPr>
          <a:xfrm>
            <a:off x="2786650" y="4322065"/>
            <a:ext cx="35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3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9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006CF-ED9C-CD7D-2B36-66FA71C522FD}"/>
              </a:ext>
            </a:extLst>
          </p:cNvPr>
          <p:cNvSpPr txBox="1"/>
          <p:nvPr/>
        </p:nvSpPr>
        <p:spPr>
          <a:xfrm>
            <a:off x="638175" y="1095375"/>
            <a:ext cx="110680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매뉴얼 대로 진행시에 안된다면 석가에게 연락주세요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온라인 시간이 인터넷 상황에 따라서 </a:t>
            </a:r>
            <a:r>
              <a:rPr lang="en-US" altLang="ko-KR" sz="2800" b="1" dirty="0"/>
              <a:t>5~10</a:t>
            </a:r>
            <a:r>
              <a:rPr lang="ko-KR" altLang="en-US" sz="2800" b="1" dirty="0" err="1"/>
              <a:t>분정도</a:t>
            </a:r>
            <a:r>
              <a:rPr lang="ko-KR" altLang="en-US" sz="2800" b="1" dirty="0"/>
              <a:t> 더 걸릴 수 있습니다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 err="1"/>
              <a:t>핑구봇</a:t>
            </a:r>
            <a:r>
              <a:rPr lang="ko-KR" altLang="en-US" sz="2800" b="1" dirty="0"/>
              <a:t> 온라인 후에는 꼭 골고루 명령어를 </a:t>
            </a:r>
            <a:r>
              <a:rPr lang="ko-KR" altLang="en-US" sz="2800" b="1" dirty="0" err="1"/>
              <a:t>사용후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</a:t>
            </a:r>
            <a:r>
              <a:rPr lang="ko-KR" altLang="en-US" sz="2800" b="1" dirty="0" err="1"/>
              <a:t>분정도</a:t>
            </a:r>
            <a:r>
              <a:rPr lang="ko-KR" altLang="en-US" sz="2800" b="1" dirty="0"/>
              <a:t> 중복 알림 이나 버그가 있는지 확인후 정상 </a:t>
            </a:r>
            <a:r>
              <a:rPr lang="ko-KR" altLang="en-US" sz="2800" b="1" dirty="0" err="1"/>
              <a:t>작동시</a:t>
            </a:r>
            <a:r>
              <a:rPr lang="ko-KR" altLang="en-US" sz="2800" b="1" dirty="0"/>
              <a:t> 사이트를 다 로그아웃 해주시면 됩니다</a:t>
            </a:r>
            <a:r>
              <a:rPr lang="en-US" altLang="ko-KR" sz="2800" b="1" dirty="0"/>
              <a:t>!!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470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222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핑구봇 사용 설명서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핑구봇 사용 설명서</dc:title>
  <dc:creator>오정석</dc:creator>
  <cp:lastModifiedBy>오정석</cp:lastModifiedBy>
  <cp:revision>1</cp:revision>
  <dcterms:created xsi:type="dcterms:W3CDTF">2022-12-05T10:31:48Z</dcterms:created>
  <dcterms:modified xsi:type="dcterms:W3CDTF">2022-12-05T11:18:14Z</dcterms:modified>
</cp:coreProperties>
</file>