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1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8D23DFA-7682-40C2-97DD-908DC29BF808}"/>
              </a:ext>
            </a:extLst>
          </p:cNvPr>
          <p:cNvGrpSpPr/>
          <p:nvPr/>
        </p:nvGrpSpPr>
        <p:grpSpPr>
          <a:xfrm>
            <a:off x="3179745" y="332128"/>
            <a:ext cx="6190285" cy="6193743"/>
            <a:chOff x="4217436" y="1322759"/>
            <a:chExt cx="3918858" cy="3921047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748B1739-24CC-4618-B80B-112412309C42}"/>
                </a:ext>
              </a:extLst>
            </p:cNvPr>
            <p:cNvSpPr/>
            <p:nvPr/>
          </p:nvSpPr>
          <p:spPr>
            <a:xfrm>
              <a:off x="4217436" y="2580042"/>
              <a:ext cx="3918857" cy="2663764"/>
            </a:xfrm>
            <a:prstGeom prst="round2SameRect">
              <a:avLst>
                <a:gd name="adj1" fmla="val 0"/>
                <a:gd name="adj2" fmla="val 4157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4572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>
                  <a:solidFill>
                    <a:schemeClr val="tx1"/>
                  </a:solidFill>
                  <a:latin typeface="+mn-ea"/>
                </a:rPr>
                <a:t>포인터</a:t>
              </a:r>
              <a:endParaRPr lang="en-US" altLang="ko-KR" sz="7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7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4400" dirty="0">
                  <a:solidFill>
                    <a:schemeClr val="tx1"/>
                  </a:solidFill>
                  <a:latin typeface="+mn-ea"/>
                </a:rPr>
                <a:t>서버프로그래밍</a:t>
              </a: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4217436" y="1679511"/>
              <a:ext cx="3918858" cy="81176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55436" y="1322759"/>
              <a:ext cx="415148" cy="952612"/>
              <a:chOff x="4324803" y="1350752"/>
              <a:chExt cx="324721" cy="74511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14325" y="1322759"/>
              <a:ext cx="415148" cy="952612"/>
              <a:chOff x="4324803" y="1350752"/>
              <a:chExt cx="324721" cy="74511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973214" y="1322759"/>
              <a:ext cx="415148" cy="952612"/>
              <a:chOff x="4324803" y="1350752"/>
              <a:chExt cx="324721" cy="745115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732103" y="1322759"/>
              <a:ext cx="415148" cy="952614"/>
              <a:chOff x="4324803" y="1350751"/>
              <a:chExt cx="324721" cy="74511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2" y="1350751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490992" y="1322759"/>
              <a:ext cx="415148" cy="952612"/>
              <a:chOff x="4324803" y="1350752"/>
              <a:chExt cx="324721" cy="745115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BC6677D-3BAF-4A10-8400-986F66B5D1BB}"/>
                  </a:ext>
                </a:extLst>
              </p:cNvPr>
              <p:cNvSpPr/>
              <p:nvPr/>
            </p:nvSpPr>
            <p:spPr>
              <a:xfrm>
                <a:off x="4324803" y="1771146"/>
                <a:ext cx="324721" cy="3247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2286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18">
                <a:extLst>
                  <a:ext uri="{FF2B5EF4-FFF2-40B4-BE49-F238E27FC236}">
                    <a16:creationId xmlns:a16="http://schemas.microsoft.com/office/drawing/2014/main" id="{A3EB8269-33AF-449E-8BB3-E1BFB5E24BF9}"/>
                  </a:ext>
                </a:extLst>
              </p:cNvPr>
              <p:cNvSpPr/>
              <p:nvPr/>
            </p:nvSpPr>
            <p:spPr>
              <a:xfrm>
                <a:off x="4374260" y="1350752"/>
                <a:ext cx="225805" cy="6575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88900" dir="10800000" sx="95000" sy="95000" algn="r" rotWithShape="0">
                  <a:prstClr val="black">
                    <a:alpha val="25000"/>
                  </a:prstClr>
                </a:outerShdw>
              </a:effectLst>
              <a:scene3d>
                <a:camera prst="orthographicFront"/>
                <a:lightRig rig="soft" dir="t"/>
              </a:scene3d>
              <a:sp3d prstMaterial="plastic">
                <a:bevelT w="1270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0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질문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?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6508F0-18CD-4D8B-A70D-6B9985967542}"/>
              </a:ext>
            </a:extLst>
          </p:cNvPr>
          <p:cNvSpPr txBox="1"/>
          <p:nvPr/>
        </p:nvSpPr>
        <p:spPr>
          <a:xfrm>
            <a:off x="1769035" y="3221099"/>
            <a:ext cx="826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질문 다른 팀원에게 넘깁니다</a:t>
            </a:r>
          </a:p>
        </p:txBody>
      </p:sp>
    </p:spTree>
    <p:extLst>
      <p:ext uri="{BB962C8B-B14F-4D97-AF65-F5344CB8AC3E}">
        <p14:creationId xmlns:p14="http://schemas.microsoft.com/office/powerpoint/2010/main" val="42840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포인터란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?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90368E-8ABD-4059-A995-9887F648483B}"/>
              </a:ext>
            </a:extLst>
          </p:cNvPr>
          <p:cNvSpPr txBox="1"/>
          <p:nvPr/>
        </p:nvSpPr>
        <p:spPr>
          <a:xfrm>
            <a:off x="586965" y="1769113"/>
            <a:ext cx="9667377" cy="190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메모리의 주소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변수의 형태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(char or int or double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등등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에 따라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char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는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바이트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, int 4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바이트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, double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는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8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바이트를 차지합니다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) int 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의 변수가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100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번지부터 할당이 되었다면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103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번까지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바이트 할당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double 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의 변수가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1000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번지부터 할당이 되었다면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1007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번까지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바이트 할당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3DE48-3D3F-4D5A-AEDD-72AA2549D377}"/>
              </a:ext>
            </a:extLst>
          </p:cNvPr>
          <p:cNvSpPr txBox="1"/>
          <p:nvPr/>
        </p:nvSpPr>
        <p:spPr>
          <a:xfrm>
            <a:off x="586965" y="4844143"/>
            <a:ext cx="10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  </a:t>
            </a:r>
            <a:r>
              <a:rPr lang="en-US" altLang="ko-KR" dirty="0"/>
              <a:t>:    0     1      2     …………………..        100  101  102  103  104  105 ……..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C18B8-3806-4B80-A79B-876CC1579375}"/>
              </a:ext>
            </a:extLst>
          </p:cNvPr>
          <p:cNvSpPr txBox="1"/>
          <p:nvPr/>
        </p:nvSpPr>
        <p:spPr>
          <a:xfrm>
            <a:off x="586965" y="5441816"/>
            <a:ext cx="101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r>
              <a:rPr lang="en-US" altLang="ko-KR" dirty="0"/>
              <a:t>:   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677A-DBA2-4E0E-B7E8-CFF3DD5005C2}"/>
              </a:ext>
            </a:extLst>
          </p:cNvPr>
          <p:cNvSpPr/>
          <p:nvPr/>
        </p:nvSpPr>
        <p:spPr>
          <a:xfrm>
            <a:off x="15784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4D1C98-0963-44BD-9F53-02495C2E9DB8}"/>
              </a:ext>
            </a:extLst>
          </p:cNvPr>
          <p:cNvSpPr/>
          <p:nvPr/>
        </p:nvSpPr>
        <p:spPr>
          <a:xfrm>
            <a:off x="21118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13C52F-D2BD-4B03-AEE6-9FB6FFFA4F30}"/>
              </a:ext>
            </a:extLst>
          </p:cNvPr>
          <p:cNvSpPr/>
          <p:nvPr/>
        </p:nvSpPr>
        <p:spPr>
          <a:xfrm>
            <a:off x="26452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F36DC7-5C8C-4F10-A6AE-F8B031D263A9}"/>
              </a:ext>
            </a:extLst>
          </p:cNvPr>
          <p:cNvSpPr/>
          <p:nvPr/>
        </p:nvSpPr>
        <p:spPr>
          <a:xfrm>
            <a:off x="31786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769853-9330-4CE1-9A8F-736E7A419B88}"/>
              </a:ext>
            </a:extLst>
          </p:cNvPr>
          <p:cNvSpPr/>
          <p:nvPr/>
        </p:nvSpPr>
        <p:spPr>
          <a:xfrm>
            <a:off x="37120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7AD2CF-D86A-4598-97A1-61E81390F223}"/>
              </a:ext>
            </a:extLst>
          </p:cNvPr>
          <p:cNvSpPr/>
          <p:nvPr/>
        </p:nvSpPr>
        <p:spPr>
          <a:xfrm>
            <a:off x="42454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31B866-7156-4F69-BE0F-AEACB4E3BA53}"/>
              </a:ext>
            </a:extLst>
          </p:cNvPr>
          <p:cNvSpPr/>
          <p:nvPr/>
        </p:nvSpPr>
        <p:spPr>
          <a:xfrm>
            <a:off x="4778829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96EC48-1E38-4153-A4F9-DDC2B1C07255}"/>
              </a:ext>
            </a:extLst>
          </p:cNvPr>
          <p:cNvSpPr/>
          <p:nvPr/>
        </p:nvSpPr>
        <p:spPr>
          <a:xfrm>
            <a:off x="5312229" y="5382644"/>
            <a:ext cx="533400" cy="5426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AB5558-16D8-4356-9D5D-720167DEB9BC}"/>
              </a:ext>
            </a:extLst>
          </p:cNvPr>
          <p:cNvSpPr/>
          <p:nvPr/>
        </p:nvSpPr>
        <p:spPr>
          <a:xfrm>
            <a:off x="5856514" y="5382644"/>
            <a:ext cx="533400" cy="5426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7F3327-188F-41B7-88A5-D06929A0D2B0}"/>
              </a:ext>
            </a:extLst>
          </p:cNvPr>
          <p:cNvSpPr/>
          <p:nvPr/>
        </p:nvSpPr>
        <p:spPr>
          <a:xfrm>
            <a:off x="6389914" y="5382644"/>
            <a:ext cx="533400" cy="5426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B8D80C-8396-4828-B1C7-17357D709898}"/>
              </a:ext>
            </a:extLst>
          </p:cNvPr>
          <p:cNvSpPr/>
          <p:nvPr/>
        </p:nvSpPr>
        <p:spPr>
          <a:xfrm>
            <a:off x="6923314" y="5382644"/>
            <a:ext cx="533400" cy="5426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DCB8C5-C4B4-4B1E-8C35-69D2B72B2225}"/>
              </a:ext>
            </a:extLst>
          </p:cNvPr>
          <p:cNvSpPr/>
          <p:nvPr/>
        </p:nvSpPr>
        <p:spPr>
          <a:xfrm>
            <a:off x="7456714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81FE66-7A60-4581-A8B6-315FA71CAEEF}"/>
              </a:ext>
            </a:extLst>
          </p:cNvPr>
          <p:cNvSpPr/>
          <p:nvPr/>
        </p:nvSpPr>
        <p:spPr>
          <a:xfrm>
            <a:off x="7990114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FA7B79-7F2E-441A-AF87-C1F9DC095E7F}"/>
              </a:ext>
            </a:extLst>
          </p:cNvPr>
          <p:cNvSpPr/>
          <p:nvPr/>
        </p:nvSpPr>
        <p:spPr>
          <a:xfrm>
            <a:off x="8523514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B69236-C48F-4AB6-8F65-A19FD57C3365}"/>
              </a:ext>
            </a:extLst>
          </p:cNvPr>
          <p:cNvSpPr/>
          <p:nvPr/>
        </p:nvSpPr>
        <p:spPr>
          <a:xfrm>
            <a:off x="9056914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EC8B84-31B1-44E1-99C5-11D0CBBA4FB8}"/>
              </a:ext>
            </a:extLst>
          </p:cNvPr>
          <p:cNvSpPr/>
          <p:nvPr/>
        </p:nvSpPr>
        <p:spPr>
          <a:xfrm>
            <a:off x="9590314" y="5382644"/>
            <a:ext cx="533400" cy="54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9033" y="152069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포인터를 왜 사용하나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?</a:t>
              </a: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 </a:t>
              </a:r>
              <a:endPara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5B5518-3B3E-47FD-8159-D2E70B8E991A}"/>
              </a:ext>
            </a:extLst>
          </p:cNvPr>
          <p:cNvSpPr txBox="1"/>
          <p:nvPr/>
        </p:nvSpPr>
        <p:spPr>
          <a:xfrm>
            <a:off x="749328" y="1580998"/>
            <a:ext cx="9482390" cy="344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메모리에 직접 접근이 가능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구조화된 자료를 만들어 효율적 운영이 가능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-Call by reference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방식 이용 가능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배열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구조체 등의 복잡한 자료 구조와 함수에 쉽게 접근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메모리 동적 할당이 가능</a:t>
            </a:r>
          </a:p>
        </p:txBody>
      </p:sp>
    </p:spTree>
    <p:extLst>
      <p:ext uri="{BB962C8B-B14F-4D97-AF65-F5344CB8AC3E}">
        <p14:creationId xmlns:p14="http://schemas.microsoft.com/office/powerpoint/2010/main" val="3283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포인터 선언</a:t>
              </a:r>
              <a:endPara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6BDAC0-1B4B-4DF1-960F-63EF7925E6EF}"/>
              </a:ext>
            </a:extLst>
          </p:cNvPr>
          <p:cNvSpPr txBox="1"/>
          <p:nvPr/>
        </p:nvSpPr>
        <p:spPr>
          <a:xfrm>
            <a:off x="533399" y="1356436"/>
            <a:ext cx="6098988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int *a = 4;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419A6E-6D28-4067-B050-93857E1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9018936">
            <a:extLst>
              <a:ext uri="{FF2B5EF4-FFF2-40B4-BE49-F238E27FC236}">
                <a16:creationId xmlns:a16="http://schemas.microsoft.com/office/drawing/2014/main" id="{42D55EE3-2283-4380-8CA6-17A4F64AB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29" y="1359744"/>
            <a:ext cx="2086442" cy="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6AD80C-629B-4298-BAD6-31EDD1C104F0}"/>
              </a:ext>
            </a:extLst>
          </p:cNvPr>
          <p:cNvSpPr txBox="1"/>
          <p:nvPr/>
        </p:nvSpPr>
        <p:spPr>
          <a:xfrm>
            <a:off x="533398" y="2328667"/>
            <a:ext cx="10922317" cy="323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선언 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(‘%u\n’, a); &gt; </a:t>
            </a:r>
            <a:r>
              <a:rPr lang="en-US" altLang="ko-KR" sz="2000" b="1" u="sng" kern="0" spc="0" dirty="0">
                <a:solidFill>
                  <a:srgbClr val="FF0000"/>
                </a:solidFill>
                <a:effectLst/>
                <a:latin typeface="+mn-ea"/>
              </a:rPr>
              <a:t>int a</a:t>
            </a:r>
            <a:r>
              <a:rPr lang="ko-KR" altLang="en-US" sz="2000" b="1" u="sng" kern="0" spc="0" dirty="0">
                <a:solidFill>
                  <a:srgbClr val="FF0000"/>
                </a:solidFill>
                <a:effectLst/>
                <a:latin typeface="+mn-ea"/>
              </a:rPr>
              <a:t>의 </a:t>
            </a:r>
            <a:r>
              <a:rPr lang="ko-KR" altLang="en-US" sz="2000" b="1" u="sng" kern="0" spc="0" dirty="0" err="1">
                <a:solidFill>
                  <a:srgbClr val="FF0000"/>
                </a:solidFill>
                <a:effectLst/>
                <a:latin typeface="+mn-ea"/>
              </a:rPr>
              <a:t>주소값이</a:t>
            </a:r>
            <a:r>
              <a:rPr lang="ko-KR" altLang="en-US" sz="2000" b="1" u="sng" kern="0" spc="0" dirty="0">
                <a:solidFill>
                  <a:srgbClr val="FF0000"/>
                </a:solidFill>
                <a:effectLst/>
                <a:latin typeface="+mn-ea"/>
              </a:rPr>
              <a:t> 출력</a:t>
            </a:r>
            <a:endParaRPr lang="ko-KR" altLang="en-US" sz="1800" b="1" u="sng" kern="0" spc="0" dirty="0"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포인터 자체는 주소 값을 가지고 있고 이 주소 값을 통해 값에 접근 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접근하는 방법은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(‘%u\n’, *a); &gt; </a:t>
            </a:r>
            <a:r>
              <a:rPr lang="en-US" altLang="ko-KR" sz="2000" b="1" u="sng" kern="0" spc="0" dirty="0">
                <a:solidFill>
                  <a:srgbClr val="FF0000"/>
                </a:solidFill>
                <a:effectLst/>
                <a:latin typeface="+mn-ea"/>
              </a:rPr>
              <a:t>4</a:t>
            </a:r>
            <a:r>
              <a:rPr lang="ko-KR" altLang="en-US" sz="2000" b="1" u="sng" kern="0" spc="0" dirty="0">
                <a:solidFill>
                  <a:srgbClr val="FF0000"/>
                </a:solidFill>
                <a:effectLst/>
                <a:latin typeface="+mn-ea"/>
              </a:rPr>
              <a:t>가 출력</a:t>
            </a:r>
            <a:endParaRPr lang="ko-KR" altLang="en-US" sz="1800" b="1" u="sng" kern="0" spc="0" dirty="0"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그렇기에 포인터 연산자인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&amp;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주소 연산자를 사용하면 *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&amp;a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하게 되면 변수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주소값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출력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변수를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가르키는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포인터의 할당 크기는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바이트로 고정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가르키는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변수가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double(8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바이트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라고 하더라도 이 변수를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가르키는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변수는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바이트 고정</a:t>
            </a:r>
          </a:p>
        </p:txBody>
      </p:sp>
    </p:spTree>
    <p:extLst>
      <p:ext uri="{BB962C8B-B14F-4D97-AF65-F5344CB8AC3E}">
        <p14:creationId xmlns:p14="http://schemas.microsoft.com/office/powerpoint/2010/main" val="28755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포인터 선언 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*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3DA9E1-5065-4521-A489-6EEC0A80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50" y="1183435"/>
            <a:ext cx="9030960" cy="4001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B6CA0-8CDF-45B1-9BEB-41FF034B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8" y="5214444"/>
            <a:ext cx="9288171" cy="1333686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0A2C760-ABFD-495F-820C-45FEBB19A710}"/>
              </a:ext>
            </a:extLst>
          </p:cNvPr>
          <p:cNvSpPr/>
          <p:nvPr/>
        </p:nvSpPr>
        <p:spPr>
          <a:xfrm>
            <a:off x="2599765" y="2372659"/>
            <a:ext cx="2958353" cy="370541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포인터 주소  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&amp;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142EBAF-0E6A-4222-8E84-DF1DDED2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52" y="1168196"/>
            <a:ext cx="9440592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AAEB53-A5A3-4386-824F-938D50C1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20" y="4816780"/>
            <a:ext cx="9307224" cy="17147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B00215-759F-479F-ACBC-AF048A946FB8}"/>
              </a:ext>
            </a:extLst>
          </p:cNvPr>
          <p:cNvSpPr txBox="1"/>
          <p:nvPr/>
        </p:nvSpPr>
        <p:spPr>
          <a:xfrm>
            <a:off x="6633801" y="1191384"/>
            <a:ext cx="4099107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int a;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printf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(“%u\n“, &amp;a);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실제 컴퓨터에 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int a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가 할당된 주소 값 출력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&amp; </a:t>
            </a:r>
            <a:r>
              <a:rPr lang="ko-KR" altLang="en-US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연산자를 통해 변수의 주소를 확인 할 수 있다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21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kern="0" spc="0" dirty="0">
                  <a:solidFill>
                    <a:srgbClr val="000000"/>
                  </a:solidFill>
                  <a:effectLst/>
                  <a:latin typeface="+mn-ea"/>
                </a:rPr>
                <a:t>값의 의한 호출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F0756A-7CFB-493A-BC2C-48C5EBA4383A}"/>
              </a:ext>
            </a:extLst>
          </p:cNvPr>
          <p:cNvSpPr txBox="1"/>
          <p:nvPr/>
        </p:nvSpPr>
        <p:spPr>
          <a:xfrm>
            <a:off x="699869" y="1356436"/>
            <a:ext cx="6098988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Call by value 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값의 의한 호출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장점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복사하여 처리하기에 원래 값 보존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복사하기 때문에 메모리 사용량이 늘어남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89543-E141-4CB5-86BE-72B8C3049876}"/>
              </a:ext>
            </a:extLst>
          </p:cNvPr>
          <p:cNvSpPr txBox="1"/>
          <p:nvPr/>
        </p:nvSpPr>
        <p:spPr>
          <a:xfrm>
            <a:off x="749328" y="3827241"/>
            <a:ext cx="6098988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Call by reference &gt;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참조의 의한 호출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장점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복사하지 않고 직접 참조하기에 속도가 빠르다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단점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+mn-ea"/>
              </a:rPr>
              <a:t>직점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참조를 하기에 원래 값이 영향을 받는다</a:t>
            </a:r>
          </a:p>
        </p:txBody>
      </p:sp>
    </p:spTree>
    <p:extLst>
      <p:ext uri="{BB962C8B-B14F-4D97-AF65-F5344CB8AC3E}">
        <p14:creationId xmlns:p14="http://schemas.microsoft.com/office/powerpoint/2010/main" val="1128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값의 의한 호출</a:t>
              </a:r>
              <a:endPara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BB49D5E-5621-4722-8A76-8DD8D67E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4" y="1805805"/>
            <a:ext cx="6411295" cy="4616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25AC3C-4270-4418-AE88-BDC74B6F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98" y="1805805"/>
            <a:ext cx="4002653" cy="1875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2B959-D943-4BCD-B5C1-EF29294F027E}"/>
              </a:ext>
            </a:extLst>
          </p:cNvPr>
          <p:cNvSpPr txBox="1"/>
          <p:nvPr/>
        </p:nvSpPr>
        <p:spPr>
          <a:xfrm>
            <a:off x="7364565" y="4248622"/>
            <a:ext cx="408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포인터를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931184-F4D5-4B5D-877B-AE3B7A073948}"/>
              </a:ext>
            </a:extLst>
          </p:cNvPr>
          <p:cNvSpPr txBox="1"/>
          <p:nvPr/>
        </p:nvSpPr>
        <p:spPr>
          <a:xfrm>
            <a:off x="1103857" y="1121994"/>
            <a:ext cx="10131908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포인터는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Call by reference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이기에 주소에 할당된 값을 바꾸게 되면 변수의 값이 바뀐다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4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65000"/>
              </a:schemeClr>
            </a:gs>
            <a:gs pos="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588" y="164022"/>
            <a:ext cx="11653934" cy="6414059"/>
            <a:chOff x="270588" y="164022"/>
            <a:chExt cx="11653934" cy="6414059"/>
          </a:xfrm>
        </p:grpSpPr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0B1A2600-7512-4035-B1F7-6D30C1974263}"/>
                </a:ext>
              </a:extLst>
            </p:cNvPr>
            <p:cNvSpPr/>
            <p:nvPr/>
          </p:nvSpPr>
          <p:spPr>
            <a:xfrm>
              <a:off x="270588" y="970426"/>
              <a:ext cx="11653934" cy="5607655"/>
            </a:xfrm>
            <a:prstGeom prst="round2SameRect">
              <a:avLst>
                <a:gd name="adj1" fmla="val 0"/>
                <a:gd name="adj2" fmla="val 2593"/>
              </a:avLst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6B4BA6-4D56-4BB4-9D93-EA624AE7F481}"/>
                </a:ext>
              </a:extLst>
            </p:cNvPr>
            <p:cNvSpPr/>
            <p:nvPr/>
          </p:nvSpPr>
          <p:spPr>
            <a:xfrm>
              <a:off x="270588" y="435529"/>
              <a:ext cx="11653934" cy="610572"/>
            </a:xfrm>
            <a:prstGeom prst="round2SameRect">
              <a:avLst/>
            </a:prstGeom>
            <a:solidFill>
              <a:srgbClr val="FDFDFD"/>
            </a:solidFill>
            <a:ln w="79375">
              <a:solidFill>
                <a:schemeClr val="bg1"/>
              </a:solidFill>
            </a:ln>
            <a:effectLst>
              <a:outerShdw blurRad="228600" dist="635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ea"/>
                  <a:ea typeface="+mj-ea"/>
                </a:rPr>
                <a:t>값의 의한 호출</a:t>
              </a:r>
              <a:endPara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424607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474064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BC6677D-3BAF-4A10-8400-986F66B5D1BB}"/>
                </a:ext>
              </a:extLst>
            </p:cNvPr>
            <p:cNvSpPr/>
            <p:nvPr/>
          </p:nvSpPr>
          <p:spPr>
            <a:xfrm>
              <a:off x="11455716" y="584416"/>
              <a:ext cx="324721" cy="3247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2286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A3EB8269-33AF-449E-8BB3-E1BFB5E24BF9}"/>
                </a:ext>
              </a:extLst>
            </p:cNvPr>
            <p:cNvSpPr/>
            <p:nvPr/>
          </p:nvSpPr>
          <p:spPr>
            <a:xfrm>
              <a:off x="11505173" y="164022"/>
              <a:ext cx="225805" cy="6575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88900" dir="10800000" sx="95000" sy="95000" algn="r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soft" dir="t"/>
            </a:scene3d>
            <a:sp3d prstMaterial="plastic">
              <a:bevelT w="12700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1200F0B-FFCB-4600-9569-7EBE0CDF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3" y="1846729"/>
            <a:ext cx="6542308" cy="4677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D6ADB-8918-4525-B18E-68C0668E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198" y="1846729"/>
            <a:ext cx="3772426" cy="16480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8490C1-0C78-439B-94A1-0E54168BFF9B}"/>
              </a:ext>
            </a:extLst>
          </p:cNvPr>
          <p:cNvSpPr txBox="1"/>
          <p:nvPr/>
        </p:nvSpPr>
        <p:spPr>
          <a:xfrm>
            <a:off x="7364565" y="4248622"/>
            <a:ext cx="448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포인터를 미사용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51BA9-8B7B-4312-AC5F-32026BFB4854}"/>
              </a:ext>
            </a:extLst>
          </p:cNvPr>
          <p:cNvSpPr txBox="1"/>
          <p:nvPr/>
        </p:nvSpPr>
        <p:spPr>
          <a:xfrm>
            <a:off x="1234452" y="1185615"/>
            <a:ext cx="9723096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temp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라는 변수는 메서드가 실행된 후 사라지기 때문에 값이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866165537"/>
      </p:ext>
    </p:extLst>
  </p:cSld>
  <p:clrMapOvr>
    <a:masterClrMapping/>
  </p:clrMapOvr>
</p:sld>
</file>

<file path=ppt/theme/theme1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339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33_Office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정석 오</cp:lastModifiedBy>
  <cp:revision>8</cp:revision>
  <dcterms:created xsi:type="dcterms:W3CDTF">2022-03-02T03:40:30Z</dcterms:created>
  <dcterms:modified xsi:type="dcterms:W3CDTF">2022-03-16T06:25:16Z</dcterms:modified>
</cp:coreProperties>
</file>