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5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75E85-83BB-4B5A-B143-BC0BCB1ED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BAD721-897F-4931-90AA-3E3AFF9A0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9D938-B33A-49A3-9B84-81A1F77B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FC4B-1160-4866-87CF-45FCA500CED2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C8928-D293-49BC-BE74-203D2395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F4FD0-B44B-40D3-B369-9E67681C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36BE-C3F7-41FF-BB53-0D2623803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31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60C2D-E293-4E89-BF07-7E3CB9E2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B2876B-D79E-4D00-A1AD-7E2551BDA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A728E-11F8-4533-8F98-2D4941A1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FC4B-1160-4866-87CF-45FCA500CED2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B3EAD-86FD-456A-AC88-BBF64BAF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80D7E-2FAC-4DB6-A8BE-85ACC983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36BE-C3F7-41FF-BB53-0D2623803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4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BE17EA-D388-49E5-8146-0A7E05126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0B81A3-4A95-4E81-A9F0-00EB0A798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5D8F8-6CD4-427F-8052-F88AF5CB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FC4B-1160-4866-87CF-45FCA500CED2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E001E-3545-42D2-95CF-366996E1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2A60A-89FD-44F9-94C5-7B6F1F0B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36BE-C3F7-41FF-BB53-0D2623803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4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666FC-A815-43C3-9F03-E388B4FE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B9D6E4-DA7F-4E79-9CEA-312D35CBD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B3EE77-3F92-4D19-AE48-7DEA55C1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FC4B-1160-4866-87CF-45FCA500CED2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97E136-BC28-453B-BCDD-F003820F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3F4DEF-29A3-4D34-9E74-B82FA7EA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36BE-C3F7-41FF-BB53-0D2623803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53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9682-53A4-4063-B292-7237CE45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4E4556-66BD-414A-84B3-5A8206BE8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16E80-A93C-49BF-AD92-2337BB4C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FC4B-1160-4866-87CF-45FCA500CED2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279752-A694-4807-93EB-2BE99EE0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D2919-50A2-406B-80D8-34BA79EE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36BE-C3F7-41FF-BB53-0D2623803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86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56D46-9DE1-4558-B89B-A00B310B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B58105-8D9D-497B-9CEA-CDA44C489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0A182A-D839-4EDB-8EF2-32C1E8FD6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25DB3-DCAD-4302-865D-016D37F3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FC4B-1160-4866-87CF-45FCA500CED2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DC0563-4E6F-4A00-9D44-ADEE2548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8CFF10-7133-44D4-80B6-0B6FDC2B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36BE-C3F7-41FF-BB53-0D2623803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0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FBA6B-54BD-4737-A3F8-2E212721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32FB53-8074-4025-8F51-5AEE9629F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CE1A0C-BABA-40CB-A3AF-ED2691E9D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39CE8F-16FF-4131-96EC-DFC06F427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F73220-FD7C-46B2-AB9C-2623BE974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DAB68B-14BC-4DBC-8BAF-D91CD620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FC4B-1160-4866-87CF-45FCA500CED2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1180B3-3009-4DA6-9DB0-AD6A1CF6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DD49D5-FA7B-490D-A922-3FA0D01F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36BE-C3F7-41FF-BB53-0D2623803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4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87121-805B-4B1D-A245-2AA938E7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CB97A3-84B6-4FE6-A0D5-15ADD172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FC4B-1160-4866-87CF-45FCA500CED2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D6A95A-D28C-4282-9BC3-F39796EC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9A4E67-F41E-49E0-AA55-2AB4ECD1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36BE-C3F7-41FF-BB53-0D2623803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98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6F2E45-D6A6-4CCA-B547-9C1A3500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FC4B-1160-4866-87CF-45FCA500CED2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D98DD1-36FF-4D48-89AD-426988D8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237B3F-310B-4A89-BE9E-131275EA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36BE-C3F7-41FF-BB53-0D2623803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66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7E18A-A0FC-4E4E-B7ED-223DC8D4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AAD50-C255-4D07-84B5-7B93CB4D8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0697BE-F80D-4A1A-A1FA-F58FCFC12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A85AB9-8148-4083-803E-1F302311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FC4B-1160-4866-87CF-45FCA500CED2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1BCB07-77DC-467B-A3BB-6FAF974E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3D4B5-D79F-4C6A-812D-8C97DF24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36BE-C3F7-41FF-BB53-0D2623803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37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F0119-375E-43F9-A6B7-6BDBEE23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B54A04-C863-4B46-BEF2-40A3DC581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BF9BF5-0C1B-4E34-B3FD-35CC70360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3E55AA-998A-4563-B002-09140701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FC4B-1160-4866-87CF-45FCA500CED2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12C375-6674-44A3-97A6-E2FD1C22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91E2FE-282B-49FF-B6B7-EB8A7123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36BE-C3F7-41FF-BB53-0D2623803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4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4268DC-F520-4246-BA4A-F188001D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917AF-1FA2-46C3-956A-252315099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02F59-B5B8-4A18-9378-7C98C7057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AFC4B-1160-4866-87CF-45FCA500CED2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3C4FA5-0DB4-4A96-9846-41D61647C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105D8-95BA-4654-A68F-285B3CF14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436BE-C3F7-41FF-BB53-0D2623803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39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02D0E52-AFA3-4152-B3FB-20C1DA4E4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48" y="1745075"/>
            <a:ext cx="4883022" cy="3877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3DA97A-7281-413E-9E82-BC9D8ADF4CB2}"/>
              </a:ext>
            </a:extLst>
          </p:cNvPr>
          <p:cNvSpPr txBox="1"/>
          <p:nvPr/>
        </p:nvSpPr>
        <p:spPr>
          <a:xfrm>
            <a:off x="5108947" y="1652094"/>
            <a:ext cx="5431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Yaw   -    z </a:t>
            </a:r>
            <a:r>
              <a:rPr lang="ko-KR" altLang="en-US" sz="3600" dirty="0"/>
              <a:t>축으로 회전</a:t>
            </a:r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dirty="0"/>
              <a:t>Pitch  -    y </a:t>
            </a:r>
            <a:r>
              <a:rPr lang="ko-KR" altLang="en-US" sz="3600" dirty="0"/>
              <a:t>축으로 회전</a:t>
            </a:r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dirty="0"/>
              <a:t>Roll    -   x </a:t>
            </a:r>
            <a:r>
              <a:rPr lang="ko-KR" altLang="en-US" sz="3600" dirty="0"/>
              <a:t>축으로 회전 </a:t>
            </a:r>
            <a:r>
              <a:rPr lang="en-US" altLang="ko-KR" sz="3600" dirty="0"/>
              <a:t>   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35906-4E3E-45F3-8974-08A5147AB53F}"/>
              </a:ext>
            </a:extLst>
          </p:cNvPr>
          <p:cNvSpPr txBox="1"/>
          <p:nvPr/>
        </p:nvSpPr>
        <p:spPr>
          <a:xfrm>
            <a:off x="3775934" y="279699"/>
            <a:ext cx="3795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비행기로 예시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5FD4253-789F-4470-BE85-2B6805CF8740}"/>
              </a:ext>
            </a:extLst>
          </p:cNvPr>
          <p:cNvCxnSpPr/>
          <p:nvPr/>
        </p:nvCxnSpPr>
        <p:spPr>
          <a:xfrm>
            <a:off x="398033" y="864474"/>
            <a:ext cx="111771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60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C20139-2722-4481-97E7-524B15EFC347}"/>
              </a:ext>
            </a:extLst>
          </p:cNvPr>
          <p:cNvSpPr txBox="1"/>
          <p:nvPr/>
        </p:nvSpPr>
        <p:spPr>
          <a:xfrm>
            <a:off x="3556431" y="139849"/>
            <a:ext cx="466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각 측면으로 </a:t>
            </a:r>
            <a:r>
              <a:rPr lang="ko-KR" altLang="en-US" sz="2400" dirty="0" err="1"/>
              <a:t>봤을때</a:t>
            </a:r>
            <a:r>
              <a:rPr lang="ko-KR" altLang="en-US" sz="2400" dirty="0"/>
              <a:t> 회전 방향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82DCB20-DBC0-4BA2-BC3A-F6D05D136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59" y="1108038"/>
            <a:ext cx="10508163" cy="5749962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50DF366-4005-466E-A258-403160B2C636}"/>
              </a:ext>
            </a:extLst>
          </p:cNvPr>
          <p:cNvCxnSpPr/>
          <p:nvPr/>
        </p:nvCxnSpPr>
        <p:spPr>
          <a:xfrm>
            <a:off x="398033" y="864474"/>
            <a:ext cx="111771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7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22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오정석</dc:creator>
  <cp:lastModifiedBy>오정석</cp:lastModifiedBy>
  <cp:revision>1</cp:revision>
  <dcterms:created xsi:type="dcterms:W3CDTF">2022-03-25T11:10:12Z</dcterms:created>
  <dcterms:modified xsi:type="dcterms:W3CDTF">2022-03-25T12:10:59Z</dcterms:modified>
</cp:coreProperties>
</file>