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11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YoonSeungHwan\AppData\Local\Microsoft\Windows\Temporary Internet Files\Content.Outlook\TN52L0ED\20170119_1403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86602"/>
            <a:ext cx="5628117" cy="422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5536" y="116632"/>
            <a:ext cx="509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상단 메뉴 전체 보기 </a:t>
            </a:r>
            <a:r>
              <a:rPr lang="en-US" altLang="ko-KR" dirty="0" smtClean="0"/>
              <a:t>3LEV </a:t>
            </a:r>
            <a:r>
              <a:rPr lang="ko-KR" altLang="en-US" dirty="0" smtClean="0"/>
              <a:t>전체 </a:t>
            </a:r>
            <a:r>
              <a:rPr lang="ko-KR" altLang="en-US" dirty="0" err="1" smtClean="0"/>
              <a:t>효편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하나카드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34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95536" y="116632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상단 메뉴 별 </a:t>
            </a:r>
            <a:r>
              <a:rPr lang="en-US" altLang="ko-KR" dirty="0" smtClean="0"/>
              <a:t>1lev </a:t>
            </a:r>
            <a:r>
              <a:rPr lang="ko-KR" altLang="en-US" dirty="0" smtClean="0"/>
              <a:t>하위 전체 표현</a:t>
            </a:r>
            <a:endParaRPr lang="ko-KR" altLang="en-US" dirty="0"/>
          </a:p>
        </p:txBody>
      </p:sp>
      <p:pic>
        <p:nvPicPr>
          <p:cNvPr id="6146" name="Picture 2" descr="C:\Users\YoonSeungHwan\AppData\Local\Microsoft\Windows\Temporary Internet Files\Content.Outlook\TN52L0ED\20170119_14025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04107"/>
            <a:ext cx="7128792" cy="534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55576" y="1916832"/>
            <a:ext cx="79748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55576" y="2348880"/>
            <a:ext cx="1152128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51720" y="2348880"/>
            <a:ext cx="4968552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endCxn id="7" idx="2"/>
          </p:cNvCxnSpPr>
          <p:nvPr/>
        </p:nvCxnSpPr>
        <p:spPr>
          <a:xfrm flipH="1" flipV="1">
            <a:off x="1168985" y="1663971"/>
            <a:ext cx="384079" cy="2528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4905" y="1294639"/>
            <a:ext cx="76815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 LEV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>
            <a:endCxn id="13" idx="2"/>
          </p:cNvCxnSpPr>
          <p:nvPr/>
        </p:nvCxnSpPr>
        <p:spPr>
          <a:xfrm flipV="1">
            <a:off x="1907704" y="1631705"/>
            <a:ext cx="672112" cy="717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95736" y="1262373"/>
            <a:ext cx="76815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R" dirty="0" smtClean="0">
                <a:solidFill>
                  <a:srgbClr val="FF0000"/>
                </a:solidFill>
              </a:rPr>
              <a:t> LEV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>
            <a:endCxn id="16" idx="2"/>
          </p:cNvCxnSpPr>
          <p:nvPr/>
        </p:nvCxnSpPr>
        <p:spPr>
          <a:xfrm flipV="1">
            <a:off x="3959932" y="1663971"/>
            <a:ext cx="675093" cy="6849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50945" y="1294639"/>
            <a:ext cx="76815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 LEV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542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116632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1920 X 1080</a:t>
            </a:r>
            <a:endParaRPr lang="ko-KR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32" y="485964"/>
            <a:ext cx="5437617" cy="304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319" y="2852936"/>
            <a:ext cx="6636860" cy="3711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263319" y="3429000"/>
            <a:ext cx="868521" cy="309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04048" y="1704236"/>
            <a:ext cx="577701" cy="72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493356" y="1268760"/>
            <a:ext cx="321434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좌측 메뉴 펼칠 경우</a:t>
            </a:r>
            <a:endParaRPr lang="en-US" altLang="ko-KR" dirty="0" smtClean="0"/>
          </a:p>
          <a:p>
            <a:r>
              <a:rPr lang="ko-KR" altLang="en-US" dirty="0" smtClean="0"/>
              <a:t>해상도 따라 생기고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표현 할 수 있는 필드 만 표현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9" idx="3"/>
            <a:endCxn id="11" idx="1"/>
          </p:cNvCxnSpPr>
          <p:nvPr/>
        </p:nvCxnSpPr>
        <p:spPr>
          <a:xfrm flipV="1">
            <a:off x="5581749" y="1730425"/>
            <a:ext cx="911607" cy="9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407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8864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1600 X 900</a:t>
            </a:r>
            <a:endParaRPr lang="ko-KR" alt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53" y="692696"/>
            <a:ext cx="6466591" cy="363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859" y="3284984"/>
            <a:ext cx="6052681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634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8864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1280 X 768</a:t>
            </a:r>
            <a:endParaRPr lang="ko-KR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96" y="557972"/>
            <a:ext cx="6708757" cy="402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996952"/>
            <a:ext cx="6091238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785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8864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1024 X 768</a:t>
            </a:r>
            <a:endParaRPr lang="ko-KR" alt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60" y="692695"/>
            <a:ext cx="6500522" cy="487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174" y="2829322"/>
            <a:ext cx="5341826" cy="400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748464" y="3501008"/>
            <a:ext cx="39553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>
            <a:stCxn id="2" idx="0"/>
          </p:cNvCxnSpPr>
          <p:nvPr/>
        </p:nvCxnSpPr>
        <p:spPr>
          <a:xfrm flipH="1" flipV="1">
            <a:off x="8172400" y="1844824"/>
            <a:ext cx="773832" cy="1656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03409" y="929898"/>
            <a:ext cx="305083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메뉴가 해상도 대비</a:t>
            </a:r>
            <a:endParaRPr lang="en-US" altLang="ko-KR" dirty="0" smtClean="0"/>
          </a:p>
          <a:p>
            <a:r>
              <a:rPr lang="ko-KR" altLang="en-US" dirty="0" smtClean="0"/>
              <a:t>많을 경우 화살표 </a:t>
            </a:r>
            <a:endParaRPr lang="en-US" altLang="ko-KR" dirty="0" smtClean="0"/>
          </a:p>
          <a:p>
            <a:r>
              <a:rPr lang="ko-KR" altLang="en-US" dirty="0" smtClean="0"/>
              <a:t>버튼 이용해 추가 </a:t>
            </a:r>
            <a:r>
              <a:rPr lang="ko-KR" altLang="en-US" dirty="0" err="1" smtClean="0"/>
              <a:t>매뉴</a:t>
            </a:r>
            <a:r>
              <a:rPr lang="ko-KR" altLang="en-US" dirty="0" smtClean="0"/>
              <a:t> 표현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476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61</Words>
  <Application>Microsoft Office PowerPoint</Application>
  <PresentationFormat>화면 슬라이드 쇼(4:3)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Admin</cp:lastModifiedBy>
  <cp:revision>7</cp:revision>
  <dcterms:created xsi:type="dcterms:W3CDTF">2006-10-05T04:04:58Z</dcterms:created>
  <dcterms:modified xsi:type="dcterms:W3CDTF">2017-01-19T05:12:05Z</dcterms:modified>
</cp:coreProperties>
</file>