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7" r:id="rId22"/>
    <p:sldId id="279" r:id="rId23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82" autoAdjust="0"/>
  </p:normalViewPr>
  <p:slideViewPr>
    <p:cSldViewPr>
      <p:cViewPr>
        <p:scale>
          <a:sx n="75" d="100"/>
          <a:sy n="75" d="100"/>
        </p:scale>
        <p:origin x="3504" y="52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AA6CE-E29C-4A54-BC6E-E4B72C421F89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5BFD4-AE5B-4F5C-A2A0-08A33E91D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13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5BFD4-AE5B-4F5C-A2A0-08A33E91D91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24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5BFD4-AE5B-4F5C-A2A0-08A33E91D91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34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B26-7B4A-458C-AB3E-981FCC1829FD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4D9-1B2B-4866-B17C-94F5B6A6A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1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B26-7B4A-458C-AB3E-981FCC1829FD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4D9-1B2B-4866-B17C-94F5B6A6A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0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B26-7B4A-458C-AB3E-981FCC1829FD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4D9-1B2B-4866-B17C-94F5B6A6A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68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B26-7B4A-458C-AB3E-981FCC1829FD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4D9-1B2B-4866-B17C-94F5B6A6A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9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B26-7B4A-458C-AB3E-981FCC1829FD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4D9-1B2B-4866-B17C-94F5B6A6A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39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B26-7B4A-458C-AB3E-981FCC1829FD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4D9-1B2B-4866-B17C-94F5B6A6A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9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B26-7B4A-458C-AB3E-981FCC1829FD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4D9-1B2B-4866-B17C-94F5B6A6A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92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B26-7B4A-458C-AB3E-981FCC1829FD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4D9-1B2B-4866-B17C-94F5B6A6A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9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B26-7B4A-458C-AB3E-981FCC1829FD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4D9-1B2B-4866-B17C-94F5B6A6A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19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B26-7B4A-458C-AB3E-981FCC1829FD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4D9-1B2B-4866-B17C-94F5B6A6A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7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B26-7B4A-458C-AB3E-981FCC1829FD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4D9-1B2B-4866-B17C-94F5B6A6A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4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96B26-7B4A-458C-AB3E-981FCC1829FD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484D9-1B2B-4866-B17C-94F5B6A6A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7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" y="2339752"/>
            <a:ext cx="6858000" cy="4327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/>
          <a:p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852936" y="2928368"/>
            <a:ext cx="3456384" cy="345638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28800" y="2915816"/>
            <a:ext cx="936104" cy="50405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0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2632075"/>
            <a:ext cx="6016625" cy="38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1844824" y="3055541"/>
            <a:ext cx="3456384" cy="3456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6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3689"/>
            <a:ext cx="6669360" cy="467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 6"/>
          <p:cNvSpPr/>
          <p:nvPr/>
        </p:nvSpPr>
        <p:spPr>
          <a:xfrm>
            <a:off x="1844824" y="3055541"/>
            <a:ext cx="3456384" cy="3456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0539"/>
            <a:ext cx="6858000" cy="4803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36" y="5094949"/>
            <a:ext cx="5160963" cy="38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1844824" y="3055541"/>
            <a:ext cx="3456384" cy="3456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9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467544"/>
            <a:ext cx="6669360" cy="734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/>
          <p:cNvSpPr/>
          <p:nvPr/>
        </p:nvSpPr>
        <p:spPr>
          <a:xfrm>
            <a:off x="1844824" y="3055541"/>
            <a:ext cx="3456384" cy="3456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9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7" y="611560"/>
            <a:ext cx="5701959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1844824" y="3055541"/>
            <a:ext cx="3456384" cy="3456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3273425"/>
            <a:ext cx="5160963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781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물류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800" dirty="0" smtClean="0"/>
              <a:t>(</a:t>
            </a:r>
            <a:r>
              <a:rPr lang="ko-KR" altLang="en-US" sz="1800" dirty="0" smtClean="0"/>
              <a:t>구매와 유사한 패턴 제외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80" y="1691680"/>
            <a:ext cx="4310236" cy="7800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69160" y="2123728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 화면에 </a:t>
            </a:r>
            <a:r>
              <a:rPr lang="ko-KR" altLang="en-US" dirty="0" err="1" smtClean="0"/>
              <a:t>그리드가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 존재 할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타원 5"/>
          <p:cNvSpPr/>
          <p:nvPr/>
        </p:nvSpPr>
        <p:spPr>
          <a:xfrm>
            <a:off x="1844824" y="3055541"/>
            <a:ext cx="3456384" cy="345638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938" y="827584"/>
            <a:ext cx="6880308" cy="48965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938" y="5940152"/>
            <a:ext cx="6878937" cy="3275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80" y="-540568"/>
            <a:ext cx="6577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 팝업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상당 일반 폼</a:t>
            </a:r>
            <a:endParaRPr lang="en-US" altLang="ko-KR" dirty="0" smtClean="0"/>
          </a:p>
          <a:p>
            <a:r>
              <a:rPr lang="en-US" altLang="ko-KR" dirty="0" smtClean="0"/>
              <a:t>+ </a:t>
            </a:r>
          </a:p>
          <a:p>
            <a:r>
              <a:rPr lang="ko-KR" altLang="en-US" dirty="0" smtClean="0"/>
              <a:t>하단 </a:t>
            </a:r>
            <a:r>
              <a:rPr lang="ko-KR" altLang="en-US" dirty="0" err="1" smtClean="0"/>
              <a:t>그리드가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 존재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89886" y="1403648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상단 폼은 가로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항목까지 있을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타원 8"/>
          <p:cNvSpPr/>
          <p:nvPr/>
        </p:nvSpPr>
        <p:spPr>
          <a:xfrm>
            <a:off x="1844824" y="3055541"/>
            <a:ext cx="3456384" cy="345638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4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3408" y="2987824"/>
            <a:ext cx="7473837" cy="45249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632" y="179512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항목 선택 팝업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상단 검색 폼</a:t>
            </a:r>
            <a:endParaRPr lang="en-US" altLang="ko-KR" dirty="0" smtClean="0"/>
          </a:p>
          <a:p>
            <a:r>
              <a:rPr lang="en-US" altLang="ko-KR" dirty="0" smtClean="0"/>
              <a:t>+</a:t>
            </a:r>
          </a:p>
          <a:p>
            <a:r>
              <a:rPr lang="ko-KR" altLang="en-US" dirty="0" smtClean="0"/>
              <a:t>하단 검색 결과 </a:t>
            </a:r>
            <a:r>
              <a:rPr lang="ko-KR" altLang="en-US" dirty="0" err="1" smtClean="0"/>
              <a:t>그리드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98196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" y="2771800"/>
            <a:ext cx="6922792" cy="30963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632" y="17951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상단 기능 버튼</a:t>
            </a:r>
            <a:endParaRPr lang="en-US" altLang="ko-KR" dirty="0" smtClean="0"/>
          </a:p>
          <a:p>
            <a:r>
              <a:rPr lang="en-US" altLang="ko-KR" dirty="0" smtClean="0"/>
              <a:t>+</a:t>
            </a:r>
          </a:p>
          <a:p>
            <a:r>
              <a:rPr lang="ko-KR" altLang="en-US" dirty="0" smtClean="0"/>
              <a:t>하단 </a:t>
            </a:r>
            <a:r>
              <a:rPr lang="ko-KR" altLang="en-US" dirty="0" err="1" smtClean="0"/>
              <a:t>그리드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2613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426"/>
            <a:ext cx="6858000" cy="7899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08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9832"/>
            <a:ext cx="6858000" cy="15726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73748"/>
            <a:ext cx="2305050" cy="323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5076056"/>
            <a:ext cx="6381327" cy="1300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329650"/>
            <a:ext cx="6696543" cy="12958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2656" y="251520"/>
            <a:ext cx="5112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상단 검색 폼</a:t>
            </a:r>
            <a:endParaRPr lang="en-US" altLang="ko-KR" dirty="0" smtClean="0"/>
          </a:p>
          <a:p>
            <a:r>
              <a:rPr lang="en-US" altLang="ko-KR" dirty="0" smtClean="0"/>
              <a:t>+</a:t>
            </a:r>
          </a:p>
          <a:p>
            <a:r>
              <a:rPr lang="ko-KR" altLang="en-US" dirty="0" smtClean="0"/>
              <a:t>중단 </a:t>
            </a:r>
            <a:r>
              <a:rPr lang="ko-KR" altLang="en-US" dirty="0" err="1" smtClean="0"/>
              <a:t>그리드</a:t>
            </a:r>
            <a:endParaRPr lang="en-US" altLang="ko-KR" dirty="0" smtClean="0"/>
          </a:p>
          <a:p>
            <a:r>
              <a:rPr lang="en-US" altLang="ko-KR" dirty="0" smtClean="0"/>
              <a:t>+</a:t>
            </a:r>
          </a:p>
          <a:p>
            <a:r>
              <a:rPr lang="ko-KR" altLang="en-US" dirty="0" smtClean="0"/>
              <a:t>하단 탭이 있는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(1)</a:t>
            </a:r>
          </a:p>
          <a:p>
            <a:endParaRPr lang="en-US" altLang="ko-KR" dirty="0"/>
          </a:p>
          <a:p>
            <a:r>
              <a:rPr lang="en-US" altLang="ko-KR" dirty="0" smtClean="0"/>
              <a:t>(2) </a:t>
            </a:r>
            <a:r>
              <a:rPr lang="ko-KR" altLang="en-US" dirty="0" err="1" smtClean="0"/>
              <a:t>특정탭은</a:t>
            </a:r>
            <a:r>
              <a:rPr lang="ko-KR" altLang="en-US" dirty="0" smtClean="0"/>
              <a:t> 버튼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형태를 취합니다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4532720"/>
            <a:ext cx="242088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281048" y="4301752"/>
            <a:ext cx="34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5036777"/>
            <a:ext cx="6858000" cy="2339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98768" y="5144984"/>
            <a:ext cx="40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51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5112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상단 검색 폼</a:t>
            </a:r>
            <a:endParaRPr lang="en-US" altLang="ko-KR" dirty="0" smtClean="0"/>
          </a:p>
          <a:p>
            <a:r>
              <a:rPr lang="en-US" altLang="ko-KR" dirty="0" smtClean="0"/>
              <a:t>+</a:t>
            </a:r>
          </a:p>
          <a:p>
            <a:r>
              <a:rPr lang="ko-KR" altLang="en-US" dirty="0" smtClean="0"/>
              <a:t>중단 좌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 </a:t>
            </a:r>
            <a:r>
              <a:rPr lang="ko-KR" altLang="en-US" dirty="0" err="1" smtClean="0"/>
              <a:t>그리드</a:t>
            </a:r>
            <a:endParaRPr lang="en-US" altLang="ko-KR" dirty="0" smtClean="0"/>
          </a:p>
          <a:p>
            <a:r>
              <a:rPr lang="en-US" altLang="ko-KR" dirty="0" smtClean="0"/>
              <a:t>+</a:t>
            </a:r>
          </a:p>
          <a:p>
            <a:r>
              <a:rPr lang="ko-KR" altLang="en-US" dirty="0" smtClean="0"/>
              <a:t>하단 탭이 있는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(1)</a:t>
            </a:r>
          </a:p>
          <a:p>
            <a:endParaRPr lang="en-US" altLang="ko-KR" dirty="0"/>
          </a:p>
          <a:p>
            <a:r>
              <a:rPr lang="en-US" altLang="ko-KR" dirty="0"/>
              <a:t>(2) </a:t>
            </a:r>
            <a:r>
              <a:rPr lang="ko-KR" altLang="en-US" dirty="0" err="1"/>
              <a:t>특정탭은</a:t>
            </a:r>
            <a:r>
              <a:rPr lang="ko-KR" altLang="en-US" dirty="0"/>
              <a:t> 버튼</a:t>
            </a:r>
            <a:r>
              <a:rPr lang="en-US" altLang="ko-KR" dirty="0"/>
              <a:t>+</a:t>
            </a:r>
            <a:r>
              <a:rPr lang="ko-KR" altLang="en-US" dirty="0" err="1"/>
              <a:t>그리드</a:t>
            </a:r>
            <a:r>
              <a:rPr lang="ko-KR" altLang="en-US" dirty="0"/>
              <a:t> 형태를 취합니다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35696" y="2483768"/>
            <a:ext cx="12410574" cy="36404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13609" y="6270618"/>
            <a:ext cx="2266950" cy="304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20416" y="6735784"/>
            <a:ext cx="12696825" cy="3238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835696" y="7186999"/>
            <a:ext cx="12712105" cy="18097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-2835696" y="6124203"/>
            <a:ext cx="242088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-3116744" y="5893235"/>
            <a:ext cx="34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2839392" y="6766760"/>
            <a:ext cx="12893128" cy="2377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034962" y="6449123"/>
            <a:ext cx="40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343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5616" y="896126"/>
            <a:ext cx="11420475" cy="676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15616" y="1688214"/>
            <a:ext cx="9667875" cy="31623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15616" y="4855021"/>
            <a:ext cx="9686925" cy="4181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4824" y="4456367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셀들의 색상은 유동적으로 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66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03339"/>
            <a:ext cx="6858000" cy="511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63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30"/>
            <a:ext cx="6186403" cy="9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6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2525"/>
            <a:ext cx="6741368" cy="4081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39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1640"/>
            <a:ext cx="6858000" cy="4975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47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57351"/>
            <a:ext cx="6858000" cy="4523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/>
          <p:cNvSpPr/>
          <p:nvPr/>
        </p:nvSpPr>
        <p:spPr>
          <a:xfrm>
            <a:off x="2780928" y="5292080"/>
            <a:ext cx="3528392" cy="352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4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97026"/>
            <a:ext cx="6669360" cy="456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/>
          <p:cNvSpPr/>
          <p:nvPr/>
        </p:nvSpPr>
        <p:spPr>
          <a:xfrm>
            <a:off x="2924944" y="5292080"/>
            <a:ext cx="3528392" cy="352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1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89089"/>
            <a:ext cx="6669360" cy="454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/>
          <p:cNvSpPr/>
          <p:nvPr/>
        </p:nvSpPr>
        <p:spPr>
          <a:xfrm>
            <a:off x="2924944" y="5292080"/>
            <a:ext cx="3528392" cy="3528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121</Words>
  <Application>Microsoft Office PowerPoint</Application>
  <PresentationFormat>화면 슬라이드 쇼(4:3)</PresentationFormat>
  <Paragraphs>38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구매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물류 (구매와 유사한 패턴 제외)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zzera</dc:creator>
  <cp:lastModifiedBy>오지환</cp:lastModifiedBy>
  <cp:revision>43</cp:revision>
  <dcterms:created xsi:type="dcterms:W3CDTF">2017-01-18T04:34:32Z</dcterms:created>
  <dcterms:modified xsi:type="dcterms:W3CDTF">2017-02-07T09:24:06Z</dcterms:modified>
</cp:coreProperties>
</file>