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873" r:id="rId2"/>
    <p:sldId id="637" r:id="rId3"/>
    <p:sldId id="639" r:id="rId4"/>
    <p:sldId id="685" r:id="rId5"/>
    <p:sldId id="800" r:id="rId6"/>
    <p:sldId id="640" r:id="rId7"/>
    <p:sldId id="822" r:id="rId8"/>
    <p:sldId id="679" r:id="rId9"/>
    <p:sldId id="696" r:id="rId10"/>
    <p:sldId id="636" r:id="rId11"/>
    <p:sldId id="680" r:id="rId12"/>
    <p:sldId id="684" r:id="rId13"/>
    <p:sldId id="681" r:id="rId14"/>
    <p:sldId id="683" r:id="rId15"/>
    <p:sldId id="686" r:id="rId16"/>
    <p:sldId id="875" r:id="rId17"/>
    <p:sldId id="687" r:id="rId18"/>
    <p:sldId id="688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34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19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1907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="http://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code.jquery.com/jquery-3.4.1.min.js"&gt;&lt;/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7.&lt;/h2&gt;</a:t>
            </a:r>
          </a:p>
          <a:p>
            <a:pPr>
              <a:lnSpc>
                <a:spcPts val="1700"/>
              </a:lnSpc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646" y="2521210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$( function()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$(‘h1’).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&lt;h1&gt;</a:t>
            </a:r>
            <a:r>
              <a:rPr lang="ko-KR" altLang="en-US" dirty="0" smtClean="0"/>
              <a:t>제목입니다 </a:t>
            </a:r>
            <a:r>
              <a:rPr lang="en-US" altLang="ko-KR" dirty="0" smtClean="0"/>
              <a:t>&lt;/h1&gt;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 err="1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 smtClean="0"/>
              <a:t>호츨하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 </a:t>
            </a:r>
            <a:r>
              <a:rPr lang="ko-KR" altLang="en-US" dirty="0"/>
              <a:t>검색된 엘리먼트에 </a:t>
            </a:r>
            <a:r>
              <a:rPr lang="ko-KR" altLang="en-US" dirty="0" err="1"/>
              <a:t>여러가지</a:t>
            </a:r>
            <a:r>
              <a:rPr lang="ko-KR" altLang="en-US" dirty="0"/>
              <a:t> 조작을 가할 수 있다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</a:t>
            </a:r>
            <a:r>
              <a:rPr lang="ko-KR" altLang="en-US" dirty="0"/>
              <a:t>검색의 시작점을 지정 </a:t>
            </a:r>
            <a:r>
              <a:rPr lang="en-US" altLang="ko-KR" dirty="0"/>
              <a:t>, </a:t>
            </a:r>
            <a:r>
              <a:rPr lang="ko-KR" altLang="en-US" dirty="0"/>
              <a:t>생략하면 문서전체에서 검색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</a:t>
            </a:r>
            <a:r>
              <a:rPr lang="ko-KR" altLang="en-US" dirty="0"/>
              <a:t>지정하면 그 하위로 검색 범위가 제한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myJquery1 = $(“p”);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myJquery2 = $(“p”, </a:t>
            </a:r>
            <a:r>
              <a:rPr lang="en-US" altLang="ko-KR" dirty="0" err="1" smtClean="0"/>
              <a:t>document.forms</a:t>
            </a:r>
            <a:r>
              <a:rPr lang="en-US" altLang="ko-KR" dirty="0" smtClean="0"/>
              <a:t>[2]);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$(‘p’, this)  -&gt;  this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p 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부모가 됨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978946"/>
            <a:ext cx="8618239" cy="54218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 marL="0" indent="0">
              <a:buNone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인수로 전달하면 이 객체를 감싸는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리턴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(‘h1’)[0</a:t>
            </a:r>
            <a:r>
              <a:rPr lang="en-US" altLang="ko-KR" dirty="0" smtClean="0"/>
              <a:t>];</a:t>
            </a:r>
          </a:p>
          <a:p>
            <a:pPr>
              <a:buNone/>
            </a:pPr>
            <a:r>
              <a:rPr lang="en-US" altLang="ko-KR" dirty="0" err="1" smtClean="0"/>
              <a:t>elem.style.color</a:t>
            </a:r>
            <a:r>
              <a:rPr lang="en-US" altLang="ko-KR" dirty="0" smtClean="0"/>
              <a:t> = ‘red</a:t>
            </a:r>
            <a:r>
              <a:rPr lang="en-US" altLang="ko-KR" dirty="0" smtClean="0"/>
              <a:t>’;</a:t>
            </a:r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메서드가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</a:t>
            </a:r>
            <a:r>
              <a:rPr lang="ko-KR" altLang="en-US" dirty="0" smtClean="0"/>
              <a:t>배열이며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객체에 대해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text() html()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직접 호출할 수 없다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여러 가지 편리한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할 수 있다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color’,’red</a:t>
            </a:r>
            <a:r>
              <a:rPr lang="en-US" altLang="ko-KR" dirty="0" smtClean="0"/>
              <a:t>’);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원하는 부분에 삽입하여 실행 중에 문서를 만들 수 있다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en-US" altLang="ko-KR" b="1" dirty="0" smtClean="0">
                <a:solidFill>
                  <a:srgbClr val="000066"/>
                </a:solidFill>
              </a:rPr>
              <a:t> </a:t>
            </a:r>
            <a:r>
              <a:rPr lang="ko-KR" altLang="en-US" dirty="0" err="1" smtClean="0"/>
              <a:t>는새로</a:t>
            </a:r>
            <a:r>
              <a:rPr lang="ko-KR" altLang="en-US" dirty="0" smtClean="0"/>
              <a:t> 만들어진 요소의 속성</a:t>
            </a:r>
            <a:r>
              <a:rPr lang="en-US" altLang="ko-KR" dirty="0" smtClean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등을 지정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&lt;button type=“button”&gt;</a:t>
            </a:r>
            <a:r>
              <a:rPr lang="ko-KR" altLang="en-US" dirty="0" err="1" smtClean="0"/>
              <a:t>새로만들기</a:t>
            </a:r>
            <a:r>
              <a:rPr lang="en-US" altLang="ko-KR" dirty="0" smtClean="0"/>
              <a:t>&lt;/button&gt;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=$(‘&lt;p id=‘p1</a:t>
            </a:r>
            <a:r>
              <a:rPr lang="en-US" altLang="ko-KR" dirty="0" smtClean="0"/>
              <a:t>’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=“proc1()”&gt;Hello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.&lt;/p&gt;')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elem.appendTo</a:t>
            </a:r>
            <a:r>
              <a:rPr lang="en-US" altLang="ko-KR" dirty="0" smtClean="0"/>
              <a:t>(‘body’);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head&gt;</a:t>
            </a:r>
          </a:p>
          <a:p>
            <a:pPr marL="0" indent="0">
              <a:buNone/>
            </a:pPr>
            <a:r>
              <a:rPr lang="en-US" altLang="ko-KR" sz="1800" dirty="0"/>
              <a:t>&lt;script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="jquery-3.4.1.min.js"&gt;&lt;/script&gt;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$(document).ready(function() {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smtClean="0"/>
              <a:t>$("&lt;p/&gt;",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 smtClean="0"/>
              <a:t>“id"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“p1",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"text"  : </a:t>
            </a:r>
            <a:r>
              <a:rPr lang="en-US" altLang="ko-KR" sz="1800" dirty="0" smtClean="0"/>
              <a:t>“Hello 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~~”,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"click" : function(){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     $(this).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(‘color’, ‘red’).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(‘font-size’, +=5px’);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/>
              <a:t>      </a:t>
            </a:r>
            <a:r>
              <a:rPr lang="en-US" altLang="ko-KR" sz="1800" dirty="0"/>
              <a:t>}).</a:t>
            </a:r>
            <a:r>
              <a:rPr lang="en-US" altLang="ko-KR" sz="1800" dirty="0" err="1"/>
              <a:t>appendTo</a:t>
            </a:r>
            <a:r>
              <a:rPr lang="en-US" altLang="ko-KR" sz="1800" dirty="0"/>
              <a:t>("body");</a:t>
            </a:r>
          </a:p>
          <a:p>
            <a:pPr marL="0" indent="0">
              <a:buNone/>
            </a:pPr>
            <a:r>
              <a:rPr lang="en-US" altLang="ko-KR" sz="1800" dirty="0" smtClean="0"/>
              <a:t> })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&lt;div&gt;</a:t>
            </a:r>
            <a:r>
              <a:rPr lang="ko-KR" altLang="en-US" sz="1800" dirty="0"/>
              <a:t>클릭하세요</a:t>
            </a:r>
            <a:r>
              <a:rPr lang="en-US" altLang="ko-KR" sz="1800" dirty="0"/>
              <a:t>&lt;/div&gt;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core6 </a:t>
            </a:r>
            <a:r>
              <a:rPr lang="ko-KR" altLang="en-US" dirty="0" smtClean="0"/>
              <a:t>새로운 요소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//body</a:t>
            </a:r>
            <a:r>
              <a:rPr lang="ko-KR" altLang="en-US" dirty="0" smtClean="0"/>
              <a:t>안에 이미지 추가 버튼 만들어 놓기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ko-KR" altLang="en-US" dirty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동적으로  </a:t>
            </a:r>
            <a:r>
              <a:rPr lang="ko-KR" altLang="en-US" dirty="0"/>
              <a:t>이미지 추가 하기</a:t>
            </a:r>
            <a:r>
              <a:rPr lang="en-US" altLang="ko-KR" dirty="0"/>
              <a:t>- width, height </a:t>
            </a:r>
            <a:r>
              <a:rPr lang="ko-KR" altLang="en-US" dirty="0"/>
              <a:t>크기지정 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/>
              <a:t>이미지클릭 </a:t>
            </a:r>
            <a:r>
              <a:rPr lang="en-US" altLang="ko-KR" dirty="0"/>
              <a:t>- </a:t>
            </a:r>
            <a:r>
              <a:rPr lang="ko-KR" altLang="en-US" dirty="0"/>
              <a:t>이미지테두리 </a:t>
            </a:r>
            <a:r>
              <a:rPr lang="en-US" altLang="ko-KR" dirty="0"/>
              <a:t>-border : 2px solid red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</a:t>
            </a:r>
            <a:r>
              <a:rPr lang="en-US" altLang="ko-KR" sz="2800" b="1" dirty="0" smtClean="0"/>
              <a:t>html() / text()</a:t>
            </a:r>
          </a:p>
          <a:p>
            <a:pPr marL="0" indent="0"/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body</a:t>
            </a:r>
            <a:r>
              <a:rPr lang="en-US" altLang="ko-KR" sz="1800" dirty="0" smtClean="0"/>
              <a:t>").html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 body </a:t>
            </a:r>
            <a:r>
              <a:rPr lang="ko-KR" altLang="en-US" sz="1800" dirty="0"/>
              <a:t>태그 안의 모든 태그를 포함한 문장 </a:t>
            </a:r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 smtClean="0"/>
              <a:t>body").text</a:t>
            </a:r>
            <a:r>
              <a:rPr lang="en-US" altLang="ko-KR" sz="1800" dirty="0" smtClean="0"/>
              <a:t>();  </a:t>
            </a:r>
            <a:r>
              <a:rPr lang="en-US" altLang="ko-KR" sz="1800" dirty="0" smtClean="0"/>
              <a:t>// </a:t>
            </a:r>
            <a:r>
              <a:rPr lang="en-US" altLang="ko-KR" sz="1800" dirty="0"/>
              <a:t>body </a:t>
            </a:r>
            <a:r>
              <a:rPr lang="ko-KR" altLang="en-US" sz="1800" dirty="0" err="1"/>
              <a:t>태그안의</a:t>
            </a:r>
            <a:r>
              <a:rPr lang="ko-KR" altLang="en-US" sz="1800" dirty="0"/>
              <a:t> 모든 문자만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$(“p</a:t>
            </a:r>
            <a:r>
              <a:rPr lang="en-US" altLang="ko-KR" sz="1800" dirty="0"/>
              <a:t>").text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모든 </a:t>
            </a:r>
            <a:r>
              <a:rPr lang="en-US" altLang="ko-KR" sz="1800" dirty="0"/>
              <a:t>p</a:t>
            </a:r>
            <a:r>
              <a:rPr lang="ko-KR" altLang="en-US" sz="1800" dirty="0"/>
              <a:t>태그의 문자만  </a:t>
            </a:r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p").html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 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인거만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태그를 포함한 문장 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err="1"/>
              <a:t>모든것을</a:t>
            </a:r>
            <a:r>
              <a:rPr lang="ko-KR" altLang="en-US" sz="1800" dirty="0"/>
              <a:t> 대상 </a:t>
            </a:r>
            <a:r>
              <a:rPr lang="ko-KR" altLang="en-US" sz="1800" dirty="0" err="1" smtClean="0"/>
              <a:t>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반복루프를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&lt;</a:t>
            </a:r>
            <a:r>
              <a:rPr lang="en-US" altLang="ko-KR" sz="1800" dirty="0" smtClean="0"/>
              <a:t>p&gt;1&lt;span&gt;</a:t>
            </a:r>
            <a:r>
              <a:rPr lang="ko-KR" altLang="en-US" sz="1800" dirty="0"/>
              <a:t>홍길동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&lt;p&gt;2&lt;span&gt;</a:t>
            </a:r>
            <a:r>
              <a:rPr lang="ko-KR" altLang="en-US" sz="1800" dirty="0"/>
              <a:t>개나리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&lt;p&gt;3&lt;span&gt;</a:t>
            </a:r>
            <a:r>
              <a:rPr lang="ko-KR" altLang="en-US" sz="1800" dirty="0"/>
              <a:t>진달래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  </a:t>
            </a:r>
          </a:p>
          <a:p>
            <a:pPr marL="0" indent="0">
              <a:buNone/>
            </a:pPr>
            <a:r>
              <a:rPr lang="en-US" altLang="ko-KR" sz="1800" dirty="0"/>
              <a:t>&lt;/body&gt;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sz="1800" dirty="0" smtClean="0"/>
              <a:t>$("</a:t>
            </a:r>
            <a:r>
              <a:rPr lang="en-US" altLang="ko-KR" sz="1800" dirty="0"/>
              <a:t>p</a:t>
            </a:r>
            <a:r>
              <a:rPr lang="en-US" altLang="ko-KR" sz="1800" dirty="0" smtClean="0"/>
              <a:t>").length;   -- </a:t>
            </a:r>
            <a:r>
              <a:rPr lang="en-US" altLang="ko-KR" sz="1800" dirty="0"/>
              <a:t>p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개수 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반복문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$(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).each(function(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$.each(“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, function(</a:t>
            </a:r>
            <a:r>
              <a:rPr lang="ko-KR" altLang="en-US" sz="1800" dirty="0"/>
              <a:t>매개변수</a:t>
            </a:r>
            <a:r>
              <a:rPr lang="en-US" altLang="ko-KR" sz="1800" dirty="0"/>
              <a:t>1, </a:t>
            </a:r>
            <a:r>
              <a:rPr lang="ko-KR" altLang="en-US" sz="1800" dirty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요소의 개수만큼 지정된 </a:t>
            </a:r>
            <a:r>
              <a:rPr lang="en-US" altLang="ko-KR" sz="1800" dirty="0" smtClean="0"/>
              <a:t>fn</a:t>
            </a:r>
            <a:r>
              <a:rPr lang="ko-KR" altLang="en-US" sz="1800" dirty="0" smtClean="0"/>
              <a:t>함수를 호출한다 </a:t>
            </a:r>
            <a:endParaRPr lang="en-US" altLang="ko-K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7794" y="3437340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core8(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짧고 간결하다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자바스크립트를 쉽게 쓸 수 있도록  만든 라이브러리 </a:t>
            </a:r>
            <a:endParaRPr lang="en-US" altLang="ko-KR" dirty="0" smtClean="0"/>
          </a:p>
          <a:p>
            <a:r>
              <a:rPr lang="ko-KR" altLang="en-US" dirty="0" smtClean="0"/>
              <a:t>자바스크립트의 대체용 언어가 </a:t>
            </a:r>
            <a:r>
              <a:rPr lang="ko-KR" altLang="en-US" dirty="0" smtClean="0"/>
              <a:t>아니다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033" y="256648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09599" y="4495200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/>
                <a:gridCol w="5933372"/>
              </a:tblGrid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(‘result’)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document.getElementsByTagName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$(‘#result’)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dirty="0"/>
              <a:t>&lt;head&gt;</a:t>
            </a:r>
          </a:p>
          <a:p>
            <a:pPr lvl="2"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 smtClean="0"/>
              <a:t>=“jquery-3.4.1min.js”&gt;</a:t>
            </a:r>
            <a:endParaRPr lang="en-US" altLang="ko-KR" dirty="0"/>
          </a:p>
          <a:p>
            <a:pPr lvl="2" latinLnBrk="0">
              <a:buNone/>
            </a:pPr>
            <a:r>
              <a:rPr lang="en-US" altLang="ko-KR" dirty="0"/>
              <a:t>&lt;/</a:t>
            </a:r>
            <a:r>
              <a:rPr lang="en-US" altLang="ko-KR" dirty="0" smtClean="0"/>
              <a:t>head&gt;</a:t>
            </a:r>
          </a:p>
          <a:p>
            <a:pPr lvl="2" latinLnBrk="0"/>
            <a:endParaRPr lang="en-US" altLang="ko-KR" dirty="0"/>
          </a:p>
          <a:p>
            <a:pPr lvl="0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CDN:Content</a:t>
            </a:r>
            <a:r>
              <a:rPr lang="en-US" altLang="ko-KR" dirty="0" smtClean="0"/>
              <a:t> Delivery Network)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code.jquery.com/jquery-3.4.1.min.js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en-US" altLang="ko-KR" dirty="0"/>
              <a:t>CDN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 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ajax.googleapis.com/ajax/libs/jquery/3.4.1/jquery.min.js"&gt;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Microsoft </a:t>
            </a:r>
            <a:r>
              <a:rPr lang="en-US" altLang="ko-KR" dirty="0"/>
              <a:t>CDN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ajax.aspnetcdn.com/ajax/jQuery/jquery-3.4.1.min.js"&gt;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CDN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06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h1</a:t>
            </a:r>
            <a:r>
              <a:rPr lang="ko-KR" altLang="en-US" dirty="0" smtClean="0"/>
              <a:t>이 로드되지 않은 상태에서는 검색되지 않는다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  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916" y="1065007"/>
            <a:ext cx="6937375" cy="21192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</a:t>
            </a:r>
            <a:r>
              <a:rPr lang="ko-KR" altLang="en-US" dirty="0" err="1" smtClean="0"/>
              <a:t>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9096" y="161364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Var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 = </a:t>
                </a:r>
                <a:r>
                  <a:rPr lang="en-US" altLang="ko-KR" dirty="0" err="1" smtClean="0">
                    <a:sym typeface="Wingdings" pitchFamily="2" charset="2"/>
                  </a:rPr>
                  <a:t>document.getElementsByTagName</a:t>
                </a:r>
                <a:r>
                  <a:rPr lang="en-US" altLang="ko-KR" dirty="0" smtClean="0">
                    <a:sym typeface="Wingdings" pitchFamily="2" charset="2"/>
                  </a:rPr>
                  <a:t>(‘h1’)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</a:t>
                </a:r>
                <a:r>
                  <a:rPr lang="en-US" altLang="ko-KR" dirty="0" err="1" smtClean="0">
                    <a:sym typeface="Wingdings" pitchFamily="2" charset="2"/>
                  </a:rPr>
                  <a:t>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style.backgroundColor</a:t>
                </a:r>
                <a:r>
                  <a:rPr lang="en-US" altLang="ko-KR" dirty="0" smtClean="0">
                    <a:sym typeface="Wingdings" pitchFamily="2" charset="2"/>
                  </a:rPr>
                  <a:t> = “yellow”;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style.color</a:t>
                </a:r>
                <a:r>
                  <a:rPr lang="en-US" altLang="ko-KR" dirty="0" smtClean="0">
                    <a:sym typeface="Wingdings" pitchFamily="2" charset="2"/>
                  </a:rPr>
                  <a:t> = “red”;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16367" y="3313355"/>
              <a:ext cx="7218381" cy="1258645"/>
              <a:chOff x="516367" y="3313355"/>
              <a:chExt cx="7218381" cy="1258645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 = $(“h1”);</a:t>
                </a:r>
              </a:p>
              <a:p>
                <a:r>
                  <a:rPr lang="en-US" altLang="ko-KR" dirty="0" smtClean="0"/>
                  <a:t>jq.css(“background-color”, “yellow”);</a:t>
                </a:r>
              </a:p>
              <a:p>
                <a:r>
                  <a:rPr lang="en-US" altLang="ko-KR" dirty="0" smtClean="0"/>
                  <a:t>jq.css(‘color’, ‘red’);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$(“h1”).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(“background-</a:t>
                </a:r>
                <a:r>
                  <a:rPr lang="en-US" altLang="ko-KR" dirty="0" err="1" smtClean="0"/>
                  <a:t>color”,”yellow</a:t>
                </a:r>
                <a:r>
                  <a:rPr lang="en-US" altLang="ko-KR" dirty="0" smtClean="0"/>
                  <a:t>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(“color”, “red”)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7"/>
            <a:ext cx="8704694" cy="504533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타입선택자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요소선택자</a:t>
            </a:r>
            <a:r>
              <a:rPr lang="en-US" altLang="ko-KR" dirty="0" smtClean="0"/>
              <a:t>) html </a:t>
            </a:r>
            <a:r>
              <a:rPr lang="ko-KR" altLang="en-US" dirty="0" smtClean="0"/>
              <a:t>태그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$(‘</a:t>
            </a:r>
            <a:r>
              <a:rPr lang="en-US" altLang="ko-KR" dirty="0" smtClean="0"/>
              <a:t>h1’) , $(‘p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r>
              <a:rPr lang="ko-KR" altLang="en-US" dirty="0" smtClean="0"/>
              <a:t>         여러 </a:t>
            </a:r>
            <a:r>
              <a:rPr lang="ko-KR" altLang="en-US" dirty="0"/>
              <a:t>개의 태그 선택 </a:t>
            </a:r>
            <a:r>
              <a:rPr lang="en-US" altLang="ko-KR" dirty="0"/>
              <a:t>: </a:t>
            </a:r>
            <a:r>
              <a:rPr lang="en-US" altLang="ko-KR" dirty="0" smtClean="0"/>
              <a:t>$(‘</a:t>
            </a:r>
            <a:r>
              <a:rPr lang="en-US" altLang="ko-KR" dirty="0"/>
              <a:t>h1, p’).</a:t>
            </a:r>
            <a:r>
              <a:rPr lang="en-US" altLang="ko-KR" dirty="0" err="1"/>
              <a:t>css</a:t>
            </a:r>
            <a:r>
              <a:rPr lang="en-US" altLang="ko-KR" dirty="0"/>
              <a:t>(‘color’, ‘orange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.</a:t>
            </a:r>
            <a:r>
              <a:rPr lang="en-US" altLang="ko-KR" dirty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$(‘.name</a:t>
            </a:r>
            <a:r>
              <a:rPr lang="en-US" altLang="ko-KR" dirty="0" smtClean="0"/>
              <a:t>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#id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$(‘#name</a:t>
            </a:r>
            <a:r>
              <a:rPr lang="en-US" altLang="ko-KR" dirty="0" smtClean="0"/>
              <a:t>’)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전체선택자</a:t>
            </a:r>
            <a:r>
              <a:rPr lang="ko-KR" altLang="en-US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$(‘*’)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rgbClr val="0000FF"/>
                </a:solidFill>
              </a:rPr>
              <a:t>css</a:t>
            </a: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 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글자색을</a:t>
            </a:r>
            <a:r>
              <a:rPr lang="ko-KR" altLang="en-US" sz="1800" dirty="0" smtClean="0"/>
              <a:t>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글자색은</a:t>
            </a:r>
            <a:r>
              <a:rPr lang="ko-KR" altLang="en-US" sz="1800" dirty="0" smtClean="0"/>
              <a:t>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 &lt;body&gt; </a:t>
            </a:r>
          </a:p>
          <a:p>
            <a:pPr>
              <a:buNone/>
            </a:pPr>
            <a:r>
              <a:rPr lang="en-US" altLang="ko-KR" sz="1800" dirty="0" smtClean="0"/>
              <a:t>         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	 &lt;h2 id="</a:t>
            </a:r>
            <a:r>
              <a:rPr lang="en-US" altLang="ko-KR" sz="1800" dirty="0" err="1" smtClean="0"/>
              <a:t>para</a:t>
            </a:r>
            <a:r>
              <a:rPr lang="en-US" altLang="ko-KR" sz="1800" dirty="0" smtClean="0"/>
              <a:t>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	 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6567" y="1330264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20544</TotalTime>
  <Words>1124</Words>
  <Application>Microsoft Office PowerPoint</Application>
  <PresentationFormat>화면 슬라이드 쇼(4:3)</PresentationFormat>
  <Paragraphs>237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1_Crayons</vt:lpstr>
      <vt:lpstr>슬라이드 1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기본선택자</vt:lpstr>
      <vt:lpstr>예제 1 - 선택자</vt:lpstr>
      <vt:lpstr>첫번째 jQuery 프로그램</vt:lpstr>
      <vt:lpstr>jQuery core1</vt:lpstr>
      <vt:lpstr>jQuery core2</vt:lpstr>
      <vt:lpstr>jQuery core3</vt:lpstr>
      <vt:lpstr>jQuery core4</vt:lpstr>
      <vt:lpstr>jQuery core5</vt:lpstr>
      <vt:lpstr>jQuery core6 새로운 요소 만들기</vt:lpstr>
      <vt:lpstr>jQuery core7</vt:lpstr>
      <vt:lpstr>jQuery core8(객체조작)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2074</cp:revision>
  <dcterms:created xsi:type="dcterms:W3CDTF">2007-06-29T06:43:39Z</dcterms:created>
  <dcterms:modified xsi:type="dcterms:W3CDTF">2020-07-03T11:15:06Z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