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a타이틀고딕3" panose="02020600000000000000" pitchFamily="18" charset="-127"/>
      <p:regular r:id="rId12"/>
    </p:embeddedFont>
    <p:embeddedFont>
      <p:font typeface="a타이틀고딕4" panose="02020600000000000000" pitchFamily="18" charset="-127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E8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66" d="100"/>
          <a:sy n="66" d="100"/>
        </p:scale>
        <p:origin x="1330" y="78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10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9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2.png"/><Relationship Id="rId15" Type="http://schemas.openxmlformats.org/officeDocument/2006/relationships/image" Target="../media/image20.png"/><Relationship Id="rId23" Type="http://schemas.openxmlformats.org/officeDocument/2006/relationships/image" Target="../media/image8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1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8.png"/><Relationship Id="rId7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32.png"/><Relationship Id="rId4" Type="http://schemas.openxmlformats.org/officeDocument/2006/relationships/image" Target="../media/image1.png"/><Relationship Id="rId9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4.png"/><Relationship Id="rId7" Type="http://schemas.openxmlformats.org/officeDocument/2006/relationships/image" Target="../media/image35.png"/><Relationship Id="rId12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9.png"/><Relationship Id="rId5" Type="http://schemas.openxmlformats.org/officeDocument/2006/relationships/image" Target="../media/image2.png"/><Relationship Id="rId10" Type="http://schemas.openxmlformats.org/officeDocument/2006/relationships/image" Target="../media/image38.png"/><Relationship Id="rId4" Type="http://schemas.openxmlformats.org/officeDocument/2006/relationships/image" Target="../media/image1.png"/><Relationship Id="rId9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4.png"/><Relationship Id="rId7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42.png"/><Relationship Id="rId5" Type="http://schemas.openxmlformats.org/officeDocument/2006/relationships/image" Target="../media/image2.png"/><Relationship Id="rId10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33.png"/><Relationship Id="rId10" Type="http://schemas.openxmlformats.org/officeDocument/2006/relationships/image" Target="../media/image45.png"/><Relationship Id="rId4" Type="http://schemas.openxmlformats.org/officeDocument/2006/relationships/image" Target="../media/image28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.png"/><Relationship Id="rId7" Type="http://schemas.openxmlformats.org/officeDocument/2006/relationships/image" Target="../media/image47.png"/><Relationship Id="rId12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8.png"/><Relationship Id="rId5" Type="http://schemas.openxmlformats.org/officeDocument/2006/relationships/image" Target="../media/image33.png"/><Relationship Id="rId10" Type="http://schemas.openxmlformats.org/officeDocument/2006/relationships/image" Target="../media/image3.png"/><Relationship Id="rId4" Type="http://schemas.openxmlformats.org/officeDocument/2006/relationships/image" Target="../media/image28.png"/><Relationship Id="rId9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33.png"/><Relationship Id="rId10" Type="http://schemas.openxmlformats.org/officeDocument/2006/relationships/image" Target="../media/image53.png"/><Relationship Id="rId4" Type="http://schemas.openxmlformats.org/officeDocument/2006/relationships/image" Target="../media/image28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8.png"/><Relationship Id="rId7" Type="http://schemas.openxmlformats.org/officeDocument/2006/relationships/image" Target="../media/image54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33.png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57.png"/><Relationship Id="rId5" Type="http://schemas.openxmlformats.org/officeDocument/2006/relationships/image" Target="../media/image2.png"/><Relationship Id="rId15" Type="http://schemas.openxmlformats.org/officeDocument/2006/relationships/image" Target="../media/image61.png"/><Relationship Id="rId10" Type="http://schemas.openxmlformats.org/officeDocument/2006/relationships/image" Target="../media/image3.png"/><Relationship Id="rId19" Type="http://schemas.openxmlformats.org/officeDocument/2006/relationships/image" Target="../media/image65.png"/><Relationship Id="rId4" Type="http://schemas.openxmlformats.org/officeDocument/2006/relationships/image" Target="../media/image1.png"/><Relationship Id="rId9" Type="http://schemas.openxmlformats.org/officeDocument/2006/relationships/image" Target="../media/image56.png"/><Relationship Id="rId1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190500000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041400"/>
            <a:ext cx="16192500" cy="127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-2147483648" y="2147483647"/>
            <a:ext cx="2147483647" cy="191020700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191020700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17500"/>
            <a:ext cx="3594100" cy="825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600" y="5753100"/>
            <a:ext cx="3340100" cy="7493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4100" y="5765800"/>
            <a:ext cx="5524500" cy="914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9600" y="3556000"/>
            <a:ext cx="12369800" cy="12573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7600" y="3517900"/>
            <a:ext cx="11087100" cy="3327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85700" y="393700"/>
            <a:ext cx="4902200" cy="6477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F58F63-FD06-68C9-3C3A-8148299FB4A9}"/>
              </a:ext>
            </a:extLst>
          </p:cNvPr>
          <p:cNvSpPr txBox="1"/>
          <p:nvPr/>
        </p:nvSpPr>
        <p:spPr>
          <a:xfrm>
            <a:off x="12221929" y="7810500"/>
            <a:ext cx="448674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100" dirty="0">
                <a:solidFill>
                  <a:srgbClr val="70E89F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권오광</a:t>
            </a:r>
            <a:r>
              <a:rPr lang="en-US" altLang="ko-KR" sz="2800" spc="100" dirty="0">
                <a:solidFill>
                  <a:srgbClr val="70E89F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 – </a:t>
            </a:r>
            <a:r>
              <a:rPr lang="ko-KR" altLang="en-US" sz="2800" spc="100" dirty="0">
                <a:solidFill>
                  <a:srgbClr val="70E89F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코드 리뷰 및 발표</a:t>
            </a:r>
            <a:endParaRPr lang="en-US" altLang="ko-KR" sz="2800" spc="100" dirty="0">
              <a:solidFill>
                <a:srgbClr val="70E89F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r>
              <a:rPr lang="ko-KR" altLang="en-US" sz="2800" spc="100" dirty="0">
                <a:solidFill>
                  <a:srgbClr val="70E89F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박가은 </a:t>
            </a:r>
            <a:r>
              <a:rPr lang="en-US" altLang="ko-KR" sz="2800" spc="100" dirty="0">
                <a:solidFill>
                  <a:srgbClr val="70E89F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– For</a:t>
            </a:r>
            <a:r>
              <a:rPr lang="ko-KR" altLang="en-US" sz="2800" spc="100" dirty="0">
                <a:solidFill>
                  <a:srgbClr val="70E89F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문 정리</a:t>
            </a:r>
            <a:endParaRPr lang="en-US" altLang="ko-KR" sz="2800" spc="100" dirty="0">
              <a:solidFill>
                <a:srgbClr val="70E89F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r>
              <a:rPr lang="ko-KR" altLang="en-US" sz="2800" spc="100" dirty="0">
                <a:solidFill>
                  <a:srgbClr val="70E89F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최단비 </a:t>
            </a:r>
            <a:r>
              <a:rPr lang="en-US" altLang="ko-KR" sz="2800" spc="100" dirty="0">
                <a:solidFill>
                  <a:srgbClr val="70E89F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- While</a:t>
            </a:r>
            <a:r>
              <a:rPr lang="ko-KR" altLang="en-US" sz="2800" spc="100" dirty="0">
                <a:solidFill>
                  <a:srgbClr val="70E89F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문 정리</a:t>
            </a:r>
            <a:endParaRPr lang="en-US" altLang="ko-KR" sz="2800" spc="100" dirty="0">
              <a:solidFill>
                <a:srgbClr val="70E89F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r>
              <a:rPr lang="ko-KR" altLang="en-US" sz="2800" spc="100" dirty="0">
                <a:solidFill>
                  <a:srgbClr val="70E89F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이병안 </a:t>
            </a:r>
            <a:r>
              <a:rPr lang="en-US" altLang="ko-KR" sz="2800" spc="100" dirty="0">
                <a:solidFill>
                  <a:srgbClr val="70E89F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– For</a:t>
            </a:r>
            <a:r>
              <a:rPr lang="ko-KR" altLang="en-US" sz="2800" spc="100" dirty="0">
                <a:solidFill>
                  <a:srgbClr val="70E89F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문 예시 작성</a:t>
            </a:r>
            <a:endParaRPr lang="en-US" altLang="ko-KR" sz="2800" spc="100" dirty="0">
              <a:solidFill>
                <a:srgbClr val="70E89F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r>
              <a:rPr lang="ko-KR" altLang="en-US" sz="2800" spc="100" dirty="0">
                <a:solidFill>
                  <a:srgbClr val="70E89F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김강권 </a:t>
            </a:r>
            <a:r>
              <a:rPr lang="en-US" altLang="ko-KR" sz="2800" spc="100" dirty="0">
                <a:solidFill>
                  <a:srgbClr val="70E89F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- While</a:t>
            </a:r>
            <a:r>
              <a:rPr lang="ko-KR" altLang="en-US" sz="2800" spc="100" dirty="0">
                <a:solidFill>
                  <a:srgbClr val="70E89F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문 예시 작성</a:t>
            </a:r>
            <a:endParaRPr lang="en-US" altLang="ko-KR" sz="2800" spc="100" dirty="0">
              <a:solidFill>
                <a:srgbClr val="70E89F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190500000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041400"/>
            <a:ext cx="16192500" cy="127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-2147483648" y="2147483647"/>
            <a:ext cx="2147483647" cy="191020700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191020700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7600" y="3644900"/>
            <a:ext cx="812800" cy="736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0200" y="5905500"/>
            <a:ext cx="4927600" cy="7493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1000" y="5842000"/>
            <a:ext cx="6756400" cy="1054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2100" y="3670300"/>
            <a:ext cx="5295900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054100"/>
            <a:ext cx="16154400" cy="92456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054100" y="1054100"/>
            <a:ext cx="16192500" cy="92202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190500000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100" y="1041400"/>
            <a:ext cx="16192500" cy="127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-2147483648" y="2147483647"/>
            <a:ext cx="2147483647" cy="191020700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191020700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8400" y="215900"/>
            <a:ext cx="3238500" cy="11176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01300" y="4775200"/>
            <a:ext cx="5588000" cy="5715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01300" y="5524500"/>
            <a:ext cx="5588000" cy="5715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01300" y="6248400"/>
            <a:ext cx="5588000" cy="5715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01300" y="6972300"/>
            <a:ext cx="5588000" cy="5715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01300" y="7696200"/>
            <a:ext cx="5588000" cy="5715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01300" y="8407400"/>
            <a:ext cx="5588000" cy="5715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36200" y="4584700"/>
            <a:ext cx="5816600" cy="11176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63300" y="5372100"/>
            <a:ext cx="4876800" cy="1054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87000" y="6083300"/>
            <a:ext cx="5740400" cy="10541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63200" y="6769100"/>
            <a:ext cx="5664200" cy="11176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477500" y="7543800"/>
            <a:ext cx="5537200" cy="10541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17200" y="8331200"/>
            <a:ext cx="5435600" cy="9398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09700" y="1778000"/>
            <a:ext cx="6248400" cy="2819400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7" name="Picture 2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452100" y="4813300"/>
            <a:ext cx="1028700" cy="5080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401300" y="4673600"/>
            <a:ext cx="1143000" cy="876300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0" name="Picture 3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452100" y="5549900"/>
            <a:ext cx="1028700" cy="5080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401300" y="5397500"/>
            <a:ext cx="1168400" cy="876300"/>
          </a:xfrm>
          <a:prstGeom prst="rect">
            <a:avLst/>
          </a:prstGeom>
        </p:spPr>
      </p:pic>
      <p:grpSp>
        <p:nvGrpSpPr>
          <p:cNvPr id="32" name="Group 3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3" name="Picture 3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452100" y="6273800"/>
            <a:ext cx="1028700" cy="5080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401300" y="6121400"/>
            <a:ext cx="1168400" cy="876300"/>
          </a:xfrm>
          <a:prstGeom prst="rect">
            <a:avLst/>
          </a:prstGeom>
        </p:spPr>
      </p:pic>
      <p:grpSp>
        <p:nvGrpSpPr>
          <p:cNvPr id="35" name="Group 3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6" name="Picture 3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452100" y="6997700"/>
            <a:ext cx="1028700" cy="50800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414000" y="6845300"/>
            <a:ext cx="1168400" cy="876300"/>
          </a:xfrm>
          <a:prstGeom prst="rect">
            <a:avLst/>
          </a:prstGeom>
        </p:spPr>
      </p:pic>
      <p:grpSp>
        <p:nvGrpSpPr>
          <p:cNvPr id="38" name="Group 3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9" name="Picture 3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452100" y="7721600"/>
            <a:ext cx="1028700" cy="508000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401300" y="7569200"/>
            <a:ext cx="1168400" cy="876300"/>
          </a:xfrm>
          <a:prstGeom prst="rect">
            <a:avLst/>
          </a:prstGeom>
        </p:spPr>
      </p:pic>
      <p:grpSp>
        <p:nvGrpSpPr>
          <p:cNvPr id="41" name="Group 4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2" name="Picture 4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452100" y="8445500"/>
            <a:ext cx="1028700" cy="508000"/>
          </a:xfrm>
          <a:prstGeom prst="rect">
            <a:avLst/>
          </a:prstGeom>
        </p:spPr>
      </p:pic>
      <p:pic>
        <p:nvPicPr>
          <p:cNvPr id="43" name="Picture 4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414000" y="8305800"/>
            <a:ext cx="1168400" cy="876300"/>
          </a:xfrm>
          <a:prstGeom prst="rect">
            <a:avLst/>
          </a:prstGeom>
        </p:spPr>
      </p:pic>
      <p:pic>
        <p:nvPicPr>
          <p:cNvPr id="44" name="Picture 4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28600" y="317500"/>
            <a:ext cx="3594100" cy="825500"/>
          </a:xfrm>
          <a:prstGeom prst="rect">
            <a:avLst/>
          </a:prstGeom>
        </p:spPr>
      </p:pic>
      <p:pic>
        <p:nvPicPr>
          <p:cNvPr id="45" name="Picture 4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2585700" y="393700"/>
            <a:ext cx="490220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00" y="3657600"/>
            <a:ext cx="13550900" cy="59563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5700" y="393700"/>
            <a:ext cx="4902200" cy="6477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190500000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100" y="1041400"/>
            <a:ext cx="16192500" cy="127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-2147483648" y="2147483647"/>
            <a:ext cx="2147483647" cy="191020700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0100" y="317500"/>
            <a:ext cx="1460500" cy="7239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191020700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6100" y="4889500"/>
            <a:ext cx="3505200" cy="3467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1000" y="215900"/>
            <a:ext cx="4000500" cy="11049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5600" y="1739900"/>
            <a:ext cx="9423400" cy="20320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23000" y="5499100"/>
            <a:ext cx="9842500" cy="23876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8600" y="317500"/>
            <a:ext cx="3594100" cy="825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3492500"/>
            <a:ext cx="13550900" cy="6261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5700" y="393700"/>
            <a:ext cx="4902200" cy="6477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190500000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100" y="1041400"/>
            <a:ext cx="16192500" cy="127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-2147483648" y="2147483647"/>
            <a:ext cx="2147483647" cy="191020700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0100" y="317500"/>
            <a:ext cx="1460500" cy="7239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191020700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6400" y="215900"/>
            <a:ext cx="3987800" cy="11176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13200" y="1739900"/>
            <a:ext cx="9575800" cy="203200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100" y="2705100"/>
            <a:ext cx="12344400" cy="85344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71800" y="4559300"/>
            <a:ext cx="6172200" cy="42672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09100" y="4800600"/>
            <a:ext cx="6070600" cy="37084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8600" y="317500"/>
            <a:ext cx="3594100" cy="825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3492500"/>
            <a:ext cx="13550900" cy="6261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5700" y="393700"/>
            <a:ext cx="4902200" cy="6477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190500000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100" y="1041400"/>
            <a:ext cx="16192500" cy="127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-2147483648" y="2147483647"/>
            <a:ext cx="2147483647" cy="191020700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0100" y="317500"/>
            <a:ext cx="1460500" cy="7239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191020700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6400" y="215900"/>
            <a:ext cx="3987800" cy="11176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13200" y="1727200"/>
            <a:ext cx="9525000" cy="21209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55800" y="3810000"/>
            <a:ext cx="13843000" cy="28448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600" y="317500"/>
            <a:ext cx="3594100" cy="8255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03900" y="6527800"/>
            <a:ext cx="7251700" cy="3340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190500000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041400"/>
            <a:ext cx="16192500" cy="127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-2147483648" y="2147483647"/>
            <a:ext cx="2147483647" cy="191020700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100" y="317500"/>
            <a:ext cx="1460500" cy="7239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191020700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0" y="3492500"/>
            <a:ext cx="13550900" cy="6261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9100" y="215900"/>
            <a:ext cx="3987800" cy="11176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1500" y="1714500"/>
            <a:ext cx="9093200" cy="21209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600" y="317500"/>
            <a:ext cx="3594100" cy="8255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85700" y="393700"/>
            <a:ext cx="4902200" cy="6477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C1166C7-87A5-008D-36DC-F57B2B6032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72625" y="3971661"/>
            <a:ext cx="5784850" cy="53027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5482D94-B31A-B9DF-B6A3-7A9A684A0C36}"/>
              </a:ext>
            </a:extLst>
          </p:cNvPr>
          <p:cNvSpPr txBox="1"/>
          <p:nvPr/>
        </p:nvSpPr>
        <p:spPr>
          <a:xfrm>
            <a:off x="4533169" y="6207551"/>
            <a:ext cx="31935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100" dirty="0">
                <a:solidFill>
                  <a:srgbClr val="70E89F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구구단 게임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190500000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041400"/>
            <a:ext cx="16192500" cy="127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-2147483648" y="2147483647"/>
            <a:ext cx="2147483647" cy="191020700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100" y="317500"/>
            <a:ext cx="1460500" cy="7239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191020700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0" y="3492500"/>
            <a:ext cx="13550900" cy="62611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800" y="3340100"/>
            <a:ext cx="12344400" cy="7035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5300" y="4876800"/>
            <a:ext cx="6172200" cy="35179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9100" y="215900"/>
            <a:ext cx="3987800" cy="11176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26100" y="1206500"/>
            <a:ext cx="7315200" cy="26797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600" y="317500"/>
            <a:ext cx="3594100" cy="8255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585700" y="393700"/>
            <a:ext cx="4902200" cy="6477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77300" y="5257800"/>
            <a:ext cx="6502400" cy="2844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190500000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041400"/>
            <a:ext cx="16192500" cy="127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-2147483648" y="2147483647"/>
            <a:ext cx="2147483647" cy="191020700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100" y="317500"/>
            <a:ext cx="1460500" cy="7239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191020700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0" y="3492500"/>
            <a:ext cx="13550900" cy="6261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6400" y="215900"/>
            <a:ext cx="4000500" cy="11176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8900" y="1270000"/>
            <a:ext cx="8128000" cy="25273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600" y="317500"/>
            <a:ext cx="3594100" cy="8255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85700" y="393700"/>
            <a:ext cx="4902200" cy="6477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F2DA95A-159E-4CA0-7C3B-F4E7F871281A}"/>
              </a:ext>
            </a:extLst>
          </p:cNvPr>
          <p:cNvSpPr txBox="1"/>
          <p:nvPr/>
        </p:nvSpPr>
        <p:spPr>
          <a:xfrm>
            <a:off x="3130543" y="6207551"/>
            <a:ext cx="59987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100" dirty="0">
                <a:solidFill>
                  <a:srgbClr val="70E89F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아이디</a:t>
            </a:r>
            <a:r>
              <a:rPr lang="en-US" altLang="ko-KR" sz="4800" spc="100" dirty="0">
                <a:solidFill>
                  <a:srgbClr val="70E89F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, </a:t>
            </a:r>
            <a:r>
              <a:rPr lang="ko-KR" altLang="en-US" sz="4800" spc="100" dirty="0">
                <a:solidFill>
                  <a:srgbClr val="70E89F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비밀번호 확인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FD771F9-9D5B-74B6-6E39-8ACED0275C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72625" y="3971661"/>
            <a:ext cx="5784850" cy="527393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3492500"/>
            <a:ext cx="13550900" cy="6261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5700" y="393700"/>
            <a:ext cx="4902200" cy="6477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190500000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100" y="1041400"/>
            <a:ext cx="16192500" cy="127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-2147483648" y="2147483647"/>
            <a:ext cx="2147483647" cy="191020700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0100" y="317500"/>
            <a:ext cx="1460500" cy="7239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191020700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9100" y="215900"/>
            <a:ext cx="3987800" cy="11176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2700" y="1727200"/>
            <a:ext cx="8521700" cy="21209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60500" y="4216400"/>
            <a:ext cx="13690600" cy="14732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600" y="317500"/>
            <a:ext cx="3594100" cy="8255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30700" y="6489700"/>
            <a:ext cx="3784600" cy="20447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00600" y="5638800"/>
            <a:ext cx="2362200" cy="12827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82900" y="6515100"/>
            <a:ext cx="6858000" cy="24765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268200" y="6489700"/>
            <a:ext cx="2235200" cy="20447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718800" y="7061200"/>
            <a:ext cx="1270000" cy="8890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531600" y="6858000"/>
            <a:ext cx="1219200" cy="12192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833100" y="5638800"/>
            <a:ext cx="2730500" cy="1308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093200" y="6515100"/>
            <a:ext cx="6591300" cy="24765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667000" y="8547100"/>
            <a:ext cx="6375400" cy="10160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521700" y="8547100"/>
            <a:ext cx="6908800" cy="101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34</Words>
  <Application>Microsoft Office PowerPoint</Application>
  <PresentationFormat>Custom</PresentationFormat>
  <Paragraphs>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a타이틀고딕3</vt:lpstr>
      <vt:lpstr>a타이틀고딕4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OHKWANG KWON</cp:lastModifiedBy>
  <cp:revision>6</cp:revision>
  <dcterms:created xsi:type="dcterms:W3CDTF">2006-08-16T00:00:00Z</dcterms:created>
  <dcterms:modified xsi:type="dcterms:W3CDTF">2024-05-30T08:51:32Z</dcterms:modified>
</cp:coreProperties>
</file>