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E33B-7AA7-4CE9-A296-EBFDF6C9A3D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DA5E5-8B9C-4EDF-95AA-AC31A304B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Sumitted</a:t>
            </a:r>
            <a:r>
              <a:rPr lang="en-US" baseline="0" dirty="0" smtClean="0"/>
              <a:t> by- </a:t>
            </a:r>
            <a:r>
              <a:rPr lang="en-US" baseline="0" dirty="0" err="1" smtClean="0"/>
              <a:t>Kashish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Mudgil</a:t>
            </a:r>
            <a:endParaRPr lang="en-US" baseline="0" dirty="0" smtClean="0"/>
          </a:p>
          <a:p>
            <a:r>
              <a:rPr lang="en-US" baseline="0" dirty="0" smtClean="0"/>
              <a:t>Internship-</a:t>
            </a:r>
            <a:r>
              <a:rPr lang="en-US" baseline="0" dirty="0" err="1" smtClean="0"/>
              <a:t>ww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A5E5-8B9C-4EDF-95AA-AC31A304B0D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78CC-09BB-4C15-87C3-D39551240BC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7BFA-635A-46FE-BEAB-9DB2102B20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smtClean="0"/>
              <a:t>Project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CAUSE OF DEATHS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Disease Specific considering Acute Hepatitis</a:t>
            </a:r>
            <a:endParaRPr lang="en-US" dirty="0"/>
          </a:p>
        </p:txBody>
      </p:sp>
      <p:pic>
        <p:nvPicPr>
          <p:cNvPr id="4" name="Content Placeholder 3" descr="Disease specif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Countries Disease Fatality</a:t>
            </a:r>
            <a:endParaRPr lang="en-US" dirty="0"/>
          </a:p>
        </p:txBody>
      </p:sp>
      <p:pic>
        <p:nvPicPr>
          <p:cNvPr id="4" name="Content Placeholder 3" descr="Disease_Fatali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Overall Highest Disease Amongst Countries</a:t>
            </a:r>
            <a:endParaRPr lang="en-US" dirty="0"/>
          </a:p>
        </p:txBody>
      </p:sp>
      <p:pic>
        <p:nvPicPr>
          <p:cNvPr id="4" name="Content Placeholder 3" descr="Overall_highe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7261"/>
            <a:ext cx="8229600" cy="329184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pic>
        <p:nvPicPr>
          <p:cNvPr id="4" name="Content Placeholder 3" descr="Final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</Words>
  <Application>Microsoft Office PowerPoint</Application>
  <PresentationFormat>On-screen Show (4:3)</PresentationFormat>
  <Paragraphs>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</vt:lpstr>
      <vt:lpstr>Disease Specific considering Acute Hepatitis</vt:lpstr>
      <vt:lpstr>Various Countries Disease Fatality</vt:lpstr>
      <vt:lpstr>Overall Highest Disease Amongst Countries</vt:lpstr>
      <vt:lpstr>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</cp:revision>
  <dcterms:created xsi:type="dcterms:W3CDTF">2022-12-17T15:23:13Z</dcterms:created>
  <dcterms:modified xsi:type="dcterms:W3CDTF">2022-12-17T15:55:29Z</dcterms:modified>
</cp:coreProperties>
</file>