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67" r:id="rId5"/>
    <p:sldId id="268" r:id="rId6"/>
    <p:sldId id="269" r:id="rId7"/>
    <p:sldId id="258" r:id="rId8"/>
    <p:sldId id="259" r:id="rId9"/>
    <p:sldId id="261" r:id="rId10"/>
    <p:sldId id="260" r:id="rId11"/>
    <p:sldId id="263" r:id="rId12"/>
    <p:sldId id="264" r:id="rId13"/>
    <p:sldId id="266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183" autoAdjust="0"/>
    <p:restoredTop sz="94660"/>
  </p:normalViewPr>
  <p:slideViewPr>
    <p:cSldViewPr>
      <p:cViewPr varScale="1">
        <p:scale>
          <a:sx n="68" d="100"/>
          <a:sy n="68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85626-8523-4CF6-82AC-2CE3CD2CFABF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354F5-7964-4536-B782-1086AEB5448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11/18/2016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357430"/>
            <a:ext cx="7772400" cy="1112835"/>
          </a:xfrm>
        </p:spPr>
        <p:txBody>
          <a:bodyPr/>
          <a:lstStyle/>
          <a:p>
            <a:r>
              <a:rPr lang="ru-RU" dirty="0" smtClean="0"/>
              <a:t>59 научная конференция МФТИ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85852" y="3714752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Использование технологии распознавания лиц для решения задач информационной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безопасности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3108" y="5643578"/>
            <a:ext cx="4767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Д. Охлопков, И. </a:t>
            </a:r>
            <a:r>
              <a:rPr lang="ru-RU" dirty="0" err="1" smtClean="0"/>
              <a:t>Кунахов</a:t>
            </a:r>
            <a:r>
              <a:rPr lang="ru-RU" dirty="0" smtClean="0"/>
              <a:t>, К. Королев, Р. Агишев</a:t>
            </a:r>
          </a:p>
          <a:p>
            <a:pPr algn="ctr"/>
            <a:r>
              <a:rPr lang="ru-RU" dirty="0" smtClean="0"/>
              <a:t>Московский физико-технический институт</a:t>
            </a:r>
          </a:p>
          <a:p>
            <a:pPr algn="ctr"/>
            <a:r>
              <a:rPr lang="ru-RU" dirty="0" smtClean="0"/>
              <a:t>2016 г.</a:t>
            </a:r>
            <a:endParaRPr lang="ru-RU" dirty="0"/>
          </a:p>
        </p:txBody>
      </p:sp>
      <p:pic>
        <p:nvPicPr>
          <p:cNvPr id="8194" name="Picture 2" descr="http://technopolis.susu.ru/media/k2/items/cache/d446bd5b214698397917d385a315641b_Gener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214290"/>
            <a:ext cx="2286028" cy="2286028"/>
          </a:xfrm>
          <a:prstGeom prst="rect">
            <a:avLst/>
          </a:prstGeom>
          <a:noFill/>
        </p:spPr>
      </p:pic>
      <p:pic>
        <p:nvPicPr>
          <p:cNvPr id="8196" name="Picture 4" descr="http://dati.mipt.ru/wp-content/uploads/ru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28604"/>
            <a:ext cx="4514850" cy="2019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1643050"/>
            <a:ext cx="821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III. </a:t>
            </a:r>
            <a:r>
              <a:rPr lang="ru-RU" sz="2800" dirty="0" smtClean="0">
                <a:solidFill>
                  <a:schemeClr val="tx2"/>
                </a:solidFill>
              </a:rPr>
              <a:t>Определение человека по лицу</a:t>
            </a:r>
            <a:endParaRPr lang="ru-RU" sz="2800" dirty="0">
              <a:solidFill>
                <a:schemeClr val="tx2"/>
              </a:solidFill>
            </a:endParaRPr>
          </a:p>
        </p:txBody>
      </p:sp>
      <p:pic>
        <p:nvPicPr>
          <p:cNvPr id="3074" name="Picture 2" descr="C:\Users\agish_000\Documents\Учебная\Защита иформации\Проект\conf_photos\conf_photos\test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00306"/>
            <a:ext cx="3831719" cy="2928958"/>
          </a:xfrm>
          <a:prstGeom prst="rect">
            <a:avLst/>
          </a:prstGeom>
          <a:noFill/>
        </p:spPr>
      </p:pic>
      <p:pic>
        <p:nvPicPr>
          <p:cNvPr id="3075" name="Picture 3" descr="C:\Users\agish_000\Documents\Учебная\Защита иформации\Проект\conf_photos\conf_photos\test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1240" y="2571744"/>
            <a:ext cx="3877270" cy="2928958"/>
          </a:xfrm>
          <a:prstGeom prst="rect">
            <a:avLst/>
          </a:prstGeom>
          <a:noFill/>
        </p:spPr>
      </p:pic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136841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2"/>
                </a:solidFill>
              </a:rPr>
              <a:t>Последовательность  решаемых задач</a:t>
            </a:r>
            <a:endParaRPr lang="ru-RU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1643050"/>
            <a:ext cx="821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III. </a:t>
            </a:r>
            <a:r>
              <a:rPr lang="ru-RU" sz="2800" dirty="0" smtClean="0">
                <a:solidFill>
                  <a:schemeClr val="tx2"/>
                </a:solidFill>
              </a:rPr>
              <a:t>Определение лица</a:t>
            </a:r>
            <a:endParaRPr lang="ru-RU" sz="2800" dirty="0">
              <a:solidFill>
                <a:schemeClr val="tx2"/>
              </a:solidFill>
            </a:endParaRPr>
          </a:p>
        </p:txBody>
      </p:sp>
      <p:pic>
        <p:nvPicPr>
          <p:cNvPr id="4098" name="Picture 2" descr="C:\Users\agish_000\Documents\Учебная\Защита иформации\Проект\fig8.jpg"/>
          <p:cNvPicPr>
            <a:picLocks noChangeAspect="1" noChangeArrowheads="1"/>
          </p:cNvPicPr>
          <p:nvPr/>
        </p:nvPicPr>
        <p:blipFill>
          <a:blip r:embed="rId2"/>
          <a:srcRect l="18092" t="21635" r="16118"/>
          <a:stretch>
            <a:fillRect/>
          </a:stretch>
        </p:blipFill>
        <p:spPr bwMode="auto">
          <a:xfrm>
            <a:off x="1000100" y="2500306"/>
            <a:ext cx="2714644" cy="2458239"/>
          </a:xfrm>
          <a:prstGeom prst="rect">
            <a:avLst/>
          </a:prstGeom>
          <a:noFill/>
        </p:spPr>
      </p:pic>
      <p:pic>
        <p:nvPicPr>
          <p:cNvPr id="4099" name="Picture 3" descr="C:\Users\agish_000\Documents\Учебная\Защита иформации\Проект\fig9.jpg"/>
          <p:cNvPicPr>
            <a:picLocks noChangeAspect="1" noChangeArrowheads="1"/>
          </p:cNvPicPr>
          <p:nvPr/>
        </p:nvPicPr>
        <p:blipFill>
          <a:blip r:embed="rId3"/>
          <a:srcRect l="25862" t="25472" r="15948" b="4480"/>
          <a:stretch>
            <a:fillRect/>
          </a:stretch>
        </p:blipFill>
        <p:spPr bwMode="auto">
          <a:xfrm>
            <a:off x="5500694" y="2500306"/>
            <a:ext cx="2571768" cy="235745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14678" y="5072074"/>
            <a:ext cx="3241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tx2"/>
                </a:solidFill>
              </a:rPr>
              <a:t>Распознавание эмоций</a:t>
            </a:r>
            <a:endParaRPr lang="ru-RU" sz="2400" dirty="0">
              <a:solidFill>
                <a:schemeClr val="tx2"/>
              </a:solidFill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136841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2"/>
                </a:solidFill>
              </a:rPr>
              <a:t>Последовательность  решаемых задач</a:t>
            </a:r>
            <a:endParaRPr lang="ru-RU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2"/>
                </a:solidFill>
              </a:rPr>
              <a:t>Результаты и выводы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5122" name="Picture 2" descr="C:\Users\agish_000\Documents\Учебная\Защита иформации\Проект\fig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142984"/>
            <a:ext cx="6489700" cy="50673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14348" y="6143644"/>
            <a:ext cx="790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Распределение эмоциональных фотографий на плоскости параметров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agish_000\Documents\Учебная\Защита иформации\Проект\Эдип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336585"/>
            <a:ext cx="4147196" cy="5521415"/>
          </a:xfrm>
          <a:prstGeom prst="rect">
            <a:avLst/>
          </a:prstGeom>
          <a:noFill/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Спасибо за внимание</a:t>
            </a:r>
            <a:endParaRPr lang="ru-RU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chemeClr val="tx2"/>
                </a:solidFill>
              </a:rPr>
              <a:t>Содержание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8" cy="4525963"/>
          </a:xfrm>
          <a:solidFill>
            <a:schemeClr val="bg1">
              <a:alpha val="76000"/>
            </a:schemeClr>
          </a:solidFill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ru-RU" dirty="0" smtClean="0">
                <a:solidFill>
                  <a:schemeClr val="tx2"/>
                </a:solidFill>
              </a:rPr>
              <a:t>Нейронные сети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solidFill>
                  <a:schemeClr val="tx2"/>
                </a:solidFill>
              </a:rPr>
              <a:t>Последовательность  решаемых задач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>
                <a:solidFill>
                  <a:schemeClr val="tx2"/>
                </a:solidFill>
              </a:rPr>
              <a:t>Поиск лица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>
                <a:solidFill>
                  <a:schemeClr val="tx2"/>
                </a:solidFill>
              </a:rPr>
              <a:t>Распознавание повернутого лица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>
                <a:solidFill>
                  <a:schemeClr val="tx2"/>
                </a:solidFill>
              </a:rPr>
              <a:t>Определение человека по лицу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solidFill>
                  <a:schemeClr val="tx2"/>
                </a:solidFill>
              </a:rPr>
              <a:t>Результаты и выводы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bg1">
              <a:alpha val="83000"/>
            </a:schemeClr>
          </a:solidFill>
        </p:spPr>
        <p:txBody>
          <a:bodyPr/>
          <a:lstStyle/>
          <a:p>
            <a:r>
              <a:rPr lang="ru-RU" b="1" dirty="0" smtClean="0">
                <a:solidFill>
                  <a:schemeClr val="tx2"/>
                </a:solidFill>
              </a:rPr>
              <a:t>Нейронные сети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910" y="1857364"/>
            <a:ext cx="7954091" cy="4214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bg1">
              <a:alpha val="90000"/>
            </a:schemeClr>
          </a:solidFill>
        </p:spPr>
        <p:txBody>
          <a:bodyPr/>
          <a:lstStyle/>
          <a:p>
            <a:r>
              <a:rPr lang="ru-RU" b="1" dirty="0" smtClean="0">
                <a:solidFill>
                  <a:schemeClr val="tx2"/>
                </a:solidFill>
              </a:rPr>
              <a:t>Распознавание лиц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2928934"/>
            <a:ext cx="3315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Viola </a:t>
            </a: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</a:t>
            </a:r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ones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4071942"/>
            <a:ext cx="285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Алгоритм поиска лиц на изображении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15362" name="Picture 2" descr="http://stat8.blog.ru/lr/0d2e3f397908af87af40d0884e148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8082" y="2571744"/>
            <a:ext cx="1428750" cy="14287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857884" y="4214818"/>
            <a:ext cx="3071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Библиотека алгоритмов обработки изображений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157480"/>
            <a:ext cx="9144000" cy="1341120"/>
          </a:xfrm>
          <a:solidFill>
            <a:schemeClr val="tx2">
              <a:lumMod val="60000"/>
              <a:lumOff val="40000"/>
              <a:alpha val="79000"/>
            </a:schemeClr>
          </a:solidFill>
        </p:spPr>
        <p:txBody>
          <a:bodyPr>
            <a:normAutofit/>
          </a:bodyPr>
          <a:lstStyle>
            <a:extLst/>
          </a:lstStyle>
          <a:p>
            <a:pPr marL="0" indent="0"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Viola Jones face detection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Basic introduction to edge detection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Convolution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Kernel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image(right)  has  high intensity at pixels where the convolution kernel pixel pattern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matches perfectly with the input image.</a:t>
            </a:r>
            <a:endParaRPr lang="en-US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1" y="2616201"/>
            <a:ext cx="1523999" cy="203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9058" y="2714620"/>
            <a:ext cx="92392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690541"/>
            <a:ext cx="1524000" cy="1957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2743200" y="3215993"/>
            <a:ext cx="533400" cy="298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562600" y="3225800"/>
            <a:ext cx="457200" cy="298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16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157480"/>
            <a:ext cx="9144000" cy="1341120"/>
          </a:xfrm>
          <a:solidFill>
            <a:schemeClr val="tx2">
              <a:lumMod val="60000"/>
              <a:lumOff val="40000"/>
              <a:alpha val="79000"/>
            </a:schemeClr>
          </a:solidFill>
        </p:spPr>
        <p:txBody>
          <a:bodyPr>
            <a:normAutofit/>
          </a:bodyPr>
          <a:lstStyle>
            <a:extLst/>
          </a:lstStyle>
          <a:p>
            <a:pPr marL="0" indent="0"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Viola Jones face detection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1604" y="1928802"/>
            <a:ext cx="5715040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8860" y="4143380"/>
            <a:ext cx="3929090" cy="1885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253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136841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2"/>
                </a:solidFill>
              </a:rPr>
              <a:t>Последовательность  решаемых задач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643050"/>
            <a:ext cx="414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I. </a:t>
            </a:r>
            <a:r>
              <a:rPr lang="ru-RU" sz="2800" dirty="0" smtClean="0">
                <a:solidFill>
                  <a:schemeClr val="tx2"/>
                </a:solidFill>
              </a:rPr>
              <a:t>Поиск лица</a:t>
            </a:r>
            <a:endParaRPr lang="ru-RU" sz="2800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0318" t="4762" r="5555" b="9524"/>
          <a:stretch>
            <a:fillRect/>
          </a:stretch>
        </p:blipFill>
        <p:spPr bwMode="auto">
          <a:xfrm>
            <a:off x="928662" y="2285992"/>
            <a:ext cx="757242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1643050"/>
            <a:ext cx="821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II. </a:t>
            </a:r>
            <a:r>
              <a:rPr lang="ru-RU" sz="2800" dirty="0" smtClean="0">
                <a:solidFill>
                  <a:schemeClr val="tx2"/>
                </a:solidFill>
              </a:rPr>
              <a:t>Распознавание повернутого лица</a:t>
            </a:r>
            <a:endParaRPr lang="ru-RU" sz="2800" dirty="0">
              <a:solidFill>
                <a:schemeClr val="tx2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00306"/>
            <a:ext cx="394335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 descr="C:\Users\agish_000\Documents\Учебная\Защита иформации\Проект\Обама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285992"/>
            <a:ext cx="4073355" cy="4100511"/>
          </a:xfrm>
          <a:prstGeom prst="rect">
            <a:avLst/>
          </a:prstGeom>
          <a:noFill/>
        </p:spPr>
      </p:pic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136841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2"/>
                </a:solidFill>
              </a:rPr>
              <a:t>Последовательность  решаемых задач</a:t>
            </a:r>
            <a:endParaRPr lang="ru-RU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1643050"/>
            <a:ext cx="821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II. </a:t>
            </a:r>
            <a:r>
              <a:rPr lang="ru-RU" sz="2800" dirty="0" smtClean="0"/>
              <a:t>Распознавание повернутого лица</a:t>
            </a:r>
            <a:endParaRPr lang="ru-RU" sz="2800" dirty="0"/>
          </a:p>
        </p:txBody>
      </p:sp>
      <p:grpSp>
        <p:nvGrpSpPr>
          <p:cNvPr id="3" name="Группа 7"/>
          <p:cNvGrpSpPr/>
          <p:nvPr/>
        </p:nvGrpSpPr>
        <p:grpSpPr>
          <a:xfrm>
            <a:off x="857224" y="2500306"/>
            <a:ext cx="7429552" cy="3352800"/>
            <a:chOff x="857224" y="2143116"/>
            <a:chExt cx="7429552" cy="33528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57224" y="2143116"/>
              <a:ext cx="4295775" cy="335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43702" y="2928934"/>
              <a:ext cx="1643074" cy="1643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Стрелка вправо 6"/>
            <p:cNvSpPr/>
            <p:nvPr/>
          </p:nvSpPr>
          <p:spPr>
            <a:xfrm>
              <a:off x="5214942" y="3429000"/>
              <a:ext cx="1143008" cy="7143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13684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Последовательность  решаемых задач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162</Words>
  <PresentationFormat>Экран (4:3)</PresentationFormat>
  <Paragraphs>44</Paragraphs>
  <Slides>13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59 научная конференция МФТИ</vt:lpstr>
      <vt:lpstr>Содержание</vt:lpstr>
      <vt:lpstr>Нейронные сети</vt:lpstr>
      <vt:lpstr>Распознавание лиц</vt:lpstr>
      <vt:lpstr>Viola Jones face detection algorithm</vt:lpstr>
      <vt:lpstr>Viola Jones face detection algorithm</vt:lpstr>
      <vt:lpstr>Последовательность  решаемых задач</vt:lpstr>
      <vt:lpstr>Последовательность  решаемых задач</vt:lpstr>
      <vt:lpstr>Последовательность  решаемых задач</vt:lpstr>
      <vt:lpstr>Последовательность  решаемых задач</vt:lpstr>
      <vt:lpstr>Последовательность  решаемых задач</vt:lpstr>
      <vt:lpstr>Результаты и выводы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Руслан Агишев</dc:creator>
  <cp:lastModifiedBy>agish_000</cp:lastModifiedBy>
  <cp:revision>25</cp:revision>
  <dcterms:created xsi:type="dcterms:W3CDTF">2016-11-13T14:50:42Z</dcterms:created>
  <dcterms:modified xsi:type="dcterms:W3CDTF">2016-11-18T17:08:13Z</dcterms:modified>
</cp:coreProperties>
</file>