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112835"/>
          </a:xfrm>
        </p:spPr>
        <p:txBody>
          <a:bodyPr/>
          <a:lstStyle/>
          <a:p>
            <a:r>
              <a:rPr lang="ru-RU" dirty="0" smtClean="0"/>
              <a:t>59 научная конференция МФТИ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52" y="371475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Использование технологии распознавания лиц для решения задач информационной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безопасности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5643578"/>
            <a:ext cx="4767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Д. Охлопков, И. </a:t>
            </a:r>
            <a:r>
              <a:rPr lang="ru-RU" dirty="0" err="1" smtClean="0"/>
              <a:t>Кунахов</a:t>
            </a:r>
            <a:r>
              <a:rPr lang="ru-RU" dirty="0" smtClean="0"/>
              <a:t>, К. Королев, Р. Агишев</a:t>
            </a:r>
            <a:endParaRPr lang="ru-RU" dirty="0" smtClean="0"/>
          </a:p>
          <a:p>
            <a:pPr algn="ctr"/>
            <a:r>
              <a:rPr lang="ru-RU" dirty="0" smtClean="0"/>
              <a:t>Московский </a:t>
            </a:r>
            <a:r>
              <a:rPr lang="ru-RU" dirty="0" smtClean="0"/>
              <a:t>физико-технический </a:t>
            </a:r>
            <a:r>
              <a:rPr lang="ru-RU" dirty="0" smtClean="0"/>
              <a:t>институт</a:t>
            </a:r>
          </a:p>
          <a:p>
            <a:pPr algn="ctr"/>
            <a:r>
              <a:rPr lang="ru-RU" dirty="0" smtClean="0"/>
              <a:t>2016 г.</a:t>
            </a:r>
            <a:endParaRPr lang="ru-RU" dirty="0"/>
          </a:p>
        </p:txBody>
      </p:sp>
      <p:pic>
        <p:nvPicPr>
          <p:cNvPr id="8194" name="Picture 2" descr="http://technopolis.susu.ru/media/k2/items/cache/d446bd5b214698397917d385a315641b_Gener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214290"/>
            <a:ext cx="2286028" cy="2286028"/>
          </a:xfrm>
          <a:prstGeom prst="rect">
            <a:avLst/>
          </a:prstGeom>
          <a:noFill/>
        </p:spPr>
      </p:pic>
      <p:pic>
        <p:nvPicPr>
          <p:cNvPr id="8196" name="Picture 4" descr="http://dati.mipt.ru/wp-content/uploads/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4514850" cy="2019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Содержание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  <a:solidFill>
            <a:schemeClr val="bg1">
              <a:alpha val="76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Применение нейронных сетей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Последовательность  решаемых задач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Поиск 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Распознавание повернутого </a:t>
            </a:r>
            <a:r>
              <a:rPr lang="ru-RU" dirty="0" smtClean="0">
                <a:solidFill>
                  <a:schemeClr val="tx2"/>
                </a:solidFill>
              </a:rPr>
              <a:t>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Определение </a:t>
            </a:r>
            <a:r>
              <a:rPr lang="ru-RU" dirty="0" smtClean="0">
                <a:solidFill>
                  <a:schemeClr val="tx2"/>
                </a:solidFill>
              </a:rPr>
              <a:t>лица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Результаты и выводы</a:t>
            </a:r>
            <a:endParaRPr lang="ru-RU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</a:t>
            </a:r>
            <a:r>
              <a:rPr lang="ru-RU" dirty="0" smtClean="0"/>
              <a:t>задач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Поиск лица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0318" t="4762" r="5555" b="9524"/>
          <a:stretch>
            <a:fillRect/>
          </a:stretch>
        </p:blipFill>
        <p:spPr bwMode="auto">
          <a:xfrm>
            <a:off x="928662" y="2285992"/>
            <a:ext cx="75724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II. </a:t>
            </a:r>
            <a:r>
              <a:rPr lang="ru-RU" sz="2800" dirty="0" smtClean="0"/>
              <a:t>Распознавание повернутого лица</a:t>
            </a:r>
            <a:endParaRPr lang="ru-RU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9433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 descr="C:\Users\agish_000\Documents\Учебная\Защита иформации\Проект\Обам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4073355" cy="4100511"/>
          </a:xfrm>
          <a:prstGeom prst="rect">
            <a:avLst/>
          </a:prstGeom>
          <a:noFill/>
        </p:spPr>
      </p:pic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</a:t>
            </a:r>
            <a:r>
              <a:rPr lang="ru-RU" dirty="0" smtClean="0"/>
              <a:t>задач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II. </a:t>
            </a:r>
            <a:r>
              <a:rPr lang="ru-RU" sz="2800" dirty="0" smtClean="0"/>
              <a:t>Распознавание повернутого лица</a:t>
            </a:r>
            <a:endParaRPr lang="ru-RU" sz="2800" dirty="0"/>
          </a:p>
        </p:txBody>
      </p:sp>
      <p:grpSp>
        <p:nvGrpSpPr>
          <p:cNvPr id="3" name="Группа 7"/>
          <p:cNvGrpSpPr/>
          <p:nvPr/>
        </p:nvGrpSpPr>
        <p:grpSpPr>
          <a:xfrm>
            <a:off x="857224" y="2500306"/>
            <a:ext cx="7429552" cy="3352800"/>
            <a:chOff x="857224" y="2143116"/>
            <a:chExt cx="7429552" cy="3352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2143116"/>
              <a:ext cx="4295775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3702" y="2928934"/>
              <a:ext cx="1643074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Стрелка вправо 6"/>
            <p:cNvSpPr/>
            <p:nvPr/>
          </p:nvSpPr>
          <p:spPr>
            <a:xfrm>
              <a:off x="5214942" y="3429000"/>
              <a:ext cx="1143008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</a:t>
            </a:r>
            <a:r>
              <a:rPr lang="ru-RU" dirty="0" smtClean="0"/>
              <a:t>задач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III. </a:t>
            </a:r>
            <a:r>
              <a:rPr lang="ru-RU" sz="2800" dirty="0" smtClean="0"/>
              <a:t>Определение лица</a:t>
            </a:r>
            <a:endParaRPr lang="ru-RU" sz="2800" dirty="0"/>
          </a:p>
        </p:txBody>
      </p:sp>
      <p:pic>
        <p:nvPicPr>
          <p:cNvPr id="3074" name="Picture 2" descr="C:\Users\agish_000\Documents\Учебная\Защита иформации\Проект\conf_photos\conf_photos\te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831719" cy="2928958"/>
          </a:xfrm>
          <a:prstGeom prst="rect">
            <a:avLst/>
          </a:prstGeom>
          <a:noFill/>
        </p:spPr>
      </p:pic>
      <p:pic>
        <p:nvPicPr>
          <p:cNvPr id="3075" name="Picture 3" descr="C:\Users\agish_000\Documents\Учебная\Защита иформации\Проект\conf_photos\conf_photos\tes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1240" y="2571744"/>
            <a:ext cx="3877270" cy="2928958"/>
          </a:xfrm>
          <a:prstGeom prst="rect">
            <a:avLst/>
          </a:prstGeom>
          <a:noFill/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</a:t>
            </a:r>
            <a:r>
              <a:rPr lang="ru-RU" dirty="0" smtClean="0"/>
              <a:t>задач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задач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III. </a:t>
            </a:r>
            <a:r>
              <a:rPr lang="ru-RU" sz="2800" dirty="0" smtClean="0"/>
              <a:t>Определение лица</a:t>
            </a:r>
            <a:endParaRPr lang="ru-RU" sz="2800" dirty="0"/>
          </a:p>
        </p:txBody>
      </p:sp>
      <p:pic>
        <p:nvPicPr>
          <p:cNvPr id="4098" name="Picture 2" descr="C:\Users\agish_000\Documents\Учебная\Защита иформации\Проект\fig8.jpg"/>
          <p:cNvPicPr>
            <a:picLocks noChangeAspect="1" noChangeArrowheads="1"/>
          </p:cNvPicPr>
          <p:nvPr/>
        </p:nvPicPr>
        <p:blipFill>
          <a:blip r:embed="rId2"/>
          <a:srcRect l="18092" t="21635" r="16118"/>
          <a:stretch>
            <a:fillRect/>
          </a:stretch>
        </p:blipFill>
        <p:spPr bwMode="auto">
          <a:xfrm>
            <a:off x="1000100" y="2500306"/>
            <a:ext cx="2714644" cy="2458239"/>
          </a:xfrm>
          <a:prstGeom prst="rect">
            <a:avLst/>
          </a:prstGeom>
          <a:noFill/>
        </p:spPr>
      </p:pic>
      <p:pic>
        <p:nvPicPr>
          <p:cNvPr id="4099" name="Picture 3" descr="C:\Users\agish_000\Documents\Учебная\Защита иформации\Проект\fig9.jpg"/>
          <p:cNvPicPr>
            <a:picLocks noChangeAspect="1" noChangeArrowheads="1"/>
          </p:cNvPicPr>
          <p:nvPr/>
        </p:nvPicPr>
        <p:blipFill>
          <a:blip r:embed="rId3"/>
          <a:srcRect l="25862" t="25472" r="15948" b="4480"/>
          <a:stretch>
            <a:fillRect/>
          </a:stretch>
        </p:blipFill>
        <p:spPr bwMode="auto">
          <a:xfrm>
            <a:off x="5500694" y="2500306"/>
            <a:ext cx="2571768" cy="23574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14678" y="5072074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Распознавание эмоций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pic>
        <p:nvPicPr>
          <p:cNvPr id="5122" name="Picture 2" descr="C:\Users\agish_000\Documents\Учебная\Защита иформации\Проект\fig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489700" cy="5067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6143644"/>
            <a:ext cx="790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Распределение </a:t>
            </a:r>
            <a:r>
              <a:rPr lang="ru-RU" sz="2000" dirty="0" smtClean="0"/>
              <a:t>эмоциональных фотографий на плоскости параметров</a:t>
            </a:r>
            <a:endParaRPr 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99</Words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59 научная конференция МФТИ</vt:lpstr>
      <vt:lpstr>Содержание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 </vt:lpstr>
      <vt:lpstr>Результаты и 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Руслан Агишев</dc:creator>
  <cp:lastModifiedBy>agish_000</cp:lastModifiedBy>
  <cp:revision>12</cp:revision>
  <dcterms:created xsi:type="dcterms:W3CDTF">2016-11-13T14:50:42Z</dcterms:created>
  <dcterms:modified xsi:type="dcterms:W3CDTF">2016-11-13T16:43:16Z</dcterms:modified>
</cp:coreProperties>
</file>