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CAF7B-D2F8-42A9-8F72-0BD573E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进程和线程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EA5CD-DBC3-413D-A7C4-4CF08B8F5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37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丝状</vt:lpstr>
      <vt:lpstr>Java 进程和线程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进程和线程</dc:title>
  <dc:creator>李明 李</dc:creator>
  <cp:lastModifiedBy>李明 李</cp:lastModifiedBy>
  <cp:revision>1</cp:revision>
  <dcterms:created xsi:type="dcterms:W3CDTF">2019-07-05T01:51:50Z</dcterms:created>
  <dcterms:modified xsi:type="dcterms:W3CDTF">2019-07-05T01:52:55Z</dcterms:modified>
</cp:coreProperties>
</file>