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5" r:id="rId6"/>
    <p:sldId id="266" r:id="rId7"/>
    <p:sldId id="270" r:id="rId8"/>
    <p:sldId id="267" r:id="rId9"/>
    <p:sldId id="268" r:id="rId10"/>
    <p:sldId id="269" r:id="rId1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A4D3E9-776B-438E-90C7-9179C97A537A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F3DA0C-7643-4206-BFE9-882B9849D94E}">
      <dgm:prSet phldrT="[文本]"/>
      <dgm:spPr/>
      <dgm:t>
        <a:bodyPr/>
        <a:lstStyle/>
        <a:p>
          <a:r>
            <a:rPr lang="zh-CN" altLang="en-US" dirty="0"/>
            <a:t>就业</a:t>
          </a:r>
        </a:p>
      </dgm:t>
    </dgm:pt>
    <dgm:pt modelId="{6D23272C-1CE4-482D-B5AE-A0DC11014406}" type="parTrans" cxnId="{2DE28102-2BB9-4285-8C6D-D6722040DA38}">
      <dgm:prSet/>
      <dgm:spPr/>
      <dgm:t>
        <a:bodyPr/>
        <a:lstStyle/>
        <a:p>
          <a:endParaRPr lang="zh-CN" altLang="en-US"/>
        </a:p>
      </dgm:t>
    </dgm:pt>
    <dgm:pt modelId="{9DB899C1-1782-41D8-B5BC-91CDE7705A39}" type="sibTrans" cxnId="{2DE28102-2BB9-4285-8C6D-D6722040DA38}">
      <dgm:prSet/>
      <dgm:spPr/>
      <dgm:t>
        <a:bodyPr/>
        <a:lstStyle/>
        <a:p>
          <a:endParaRPr lang="zh-CN" altLang="en-US"/>
        </a:p>
      </dgm:t>
    </dgm:pt>
    <dgm:pt modelId="{E1A1A287-EC76-41C1-8DFF-13A951BF0B4A}">
      <dgm:prSet phldrT="[文本]"/>
      <dgm:spPr/>
      <dgm:t>
        <a:bodyPr/>
        <a:lstStyle/>
        <a:p>
          <a:r>
            <a:rPr lang="zh-CN" altLang="en-US" dirty="0"/>
            <a:t>人工智能算法模型工程师</a:t>
          </a:r>
        </a:p>
      </dgm:t>
    </dgm:pt>
    <dgm:pt modelId="{6269E522-5B41-49CB-85BF-80735893AF89}" type="parTrans" cxnId="{ECF1EDEB-8530-4FB1-8CA4-564FEDAEFEE0}">
      <dgm:prSet/>
      <dgm:spPr/>
      <dgm:t>
        <a:bodyPr/>
        <a:lstStyle/>
        <a:p>
          <a:endParaRPr lang="zh-CN" altLang="en-US"/>
        </a:p>
      </dgm:t>
    </dgm:pt>
    <dgm:pt modelId="{B20F60AF-170D-49B3-B6E5-B8CD5E570CF4}" type="sibTrans" cxnId="{ECF1EDEB-8530-4FB1-8CA4-564FEDAEFEE0}">
      <dgm:prSet/>
      <dgm:spPr/>
      <dgm:t>
        <a:bodyPr/>
        <a:lstStyle/>
        <a:p>
          <a:endParaRPr lang="zh-CN" altLang="en-US"/>
        </a:p>
      </dgm:t>
    </dgm:pt>
    <dgm:pt modelId="{F5F7959B-317D-4E3C-8551-970F8138369D}">
      <dgm:prSet phldrT="[文本]"/>
      <dgm:spPr/>
      <dgm:t>
        <a:bodyPr/>
        <a:lstStyle/>
        <a:p>
          <a:r>
            <a:rPr lang="zh-CN" altLang="en-US" dirty="0"/>
            <a:t>运维与测试</a:t>
          </a:r>
        </a:p>
      </dgm:t>
    </dgm:pt>
    <dgm:pt modelId="{372F1BCC-AD2B-4E45-8A38-A8A173CCD8F8}" type="parTrans" cxnId="{F0614467-E99C-4384-8EBE-77355BD1149F}">
      <dgm:prSet/>
      <dgm:spPr/>
      <dgm:t>
        <a:bodyPr/>
        <a:lstStyle/>
        <a:p>
          <a:endParaRPr lang="zh-CN" altLang="en-US"/>
        </a:p>
      </dgm:t>
    </dgm:pt>
    <dgm:pt modelId="{021996B5-6AA1-48ED-818E-63E7E636012F}" type="sibTrans" cxnId="{F0614467-E99C-4384-8EBE-77355BD1149F}">
      <dgm:prSet/>
      <dgm:spPr/>
      <dgm:t>
        <a:bodyPr/>
        <a:lstStyle/>
        <a:p>
          <a:endParaRPr lang="zh-CN" altLang="en-US"/>
        </a:p>
      </dgm:t>
    </dgm:pt>
    <dgm:pt modelId="{7DAC4ECE-CE68-4CD7-8CF1-99509C3A5F35}">
      <dgm:prSet phldrT="[文本]"/>
      <dgm:spPr/>
      <dgm:t>
        <a:bodyPr/>
        <a:lstStyle/>
        <a:p>
          <a:r>
            <a:rPr lang="en-US" altLang="zh-CN" dirty="0"/>
            <a:t>Python Web </a:t>
          </a:r>
          <a:r>
            <a:rPr lang="zh-CN" altLang="en-US" dirty="0"/>
            <a:t>全栈工程师</a:t>
          </a:r>
        </a:p>
      </dgm:t>
    </dgm:pt>
    <dgm:pt modelId="{8BEFC33E-C9CD-4B8D-8F1C-D52C4A43FFFD}" type="parTrans" cxnId="{C96D03C8-00C6-40C3-8B6D-AB08E58022AF}">
      <dgm:prSet/>
      <dgm:spPr/>
      <dgm:t>
        <a:bodyPr/>
        <a:lstStyle/>
        <a:p>
          <a:endParaRPr lang="zh-CN" altLang="en-US"/>
        </a:p>
      </dgm:t>
    </dgm:pt>
    <dgm:pt modelId="{9C3EBB09-B505-4618-9ADD-3B7EA25282F4}" type="sibTrans" cxnId="{C96D03C8-00C6-40C3-8B6D-AB08E58022AF}">
      <dgm:prSet/>
      <dgm:spPr/>
      <dgm:t>
        <a:bodyPr/>
        <a:lstStyle/>
        <a:p>
          <a:endParaRPr lang="zh-CN" altLang="en-US"/>
        </a:p>
      </dgm:t>
    </dgm:pt>
    <dgm:pt modelId="{B8BBA0F3-3BD1-47A5-B2A3-1C7A31E58E00}">
      <dgm:prSet phldrT="[文本]"/>
      <dgm:spPr/>
      <dgm:t>
        <a:bodyPr/>
        <a:lstStyle/>
        <a:p>
          <a:r>
            <a:rPr lang="en-US" altLang="zh-CN" dirty="0"/>
            <a:t>Python </a:t>
          </a:r>
          <a:r>
            <a:rPr lang="zh-CN" altLang="en-US" dirty="0"/>
            <a:t>爬虫工程师</a:t>
          </a:r>
        </a:p>
      </dgm:t>
    </dgm:pt>
    <dgm:pt modelId="{A7CACD8B-DB32-47A5-B58F-962FE03E8994}" type="parTrans" cxnId="{1FABE78F-BE3A-48DE-8478-3DD0DAB12CD6}">
      <dgm:prSet/>
      <dgm:spPr/>
      <dgm:t>
        <a:bodyPr/>
        <a:lstStyle/>
        <a:p>
          <a:endParaRPr lang="zh-CN" altLang="en-US"/>
        </a:p>
      </dgm:t>
    </dgm:pt>
    <dgm:pt modelId="{4B2F13A1-E157-401C-AC8A-48E5DA885375}" type="sibTrans" cxnId="{1FABE78F-BE3A-48DE-8478-3DD0DAB12CD6}">
      <dgm:prSet/>
      <dgm:spPr/>
      <dgm:t>
        <a:bodyPr/>
        <a:lstStyle/>
        <a:p>
          <a:endParaRPr lang="zh-CN" altLang="en-US"/>
        </a:p>
      </dgm:t>
    </dgm:pt>
    <dgm:pt modelId="{001F79CD-BD3C-4F7C-8F63-17E4FCB348A8}" type="pres">
      <dgm:prSet presAssocID="{A3A4D3E9-776B-438E-90C7-9179C97A537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063280B-E1D4-4EAE-ACA8-0908DC8E3292}" type="pres">
      <dgm:prSet presAssocID="{E6F3DA0C-7643-4206-BFE9-882B9849D94E}" presName="centerShape" presStyleLbl="node0" presStyleIdx="0" presStyleCnt="1"/>
      <dgm:spPr/>
    </dgm:pt>
    <dgm:pt modelId="{70054218-AC61-4881-9403-62D9B0732A3F}" type="pres">
      <dgm:prSet presAssocID="{6269E522-5B41-49CB-85BF-80735893AF89}" presName="parTrans" presStyleLbl="sibTrans2D1" presStyleIdx="0" presStyleCnt="4"/>
      <dgm:spPr/>
    </dgm:pt>
    <dgm:pt modelId="{E81CF407-6095-4D26-A87A-D30DE828CAB5}" type="pres">
      <dgm:prSet presAssocID="{6269E522-5B41-49CB-85BF-80735893AF89}" presName="connectorText" presStyleLbl="sibTrans2D1" presStyleIdx="0" presStyleCnt="4"/>
      <dgm:spPr/>
    </dgm:pt>
    <dgm:pt modelId="{A23D429C-4AB7-47D9-909F-243C9B6001C0}" type="pres">
      <dgm:prSet presAssocID="{E1A1A287-EC76-41C1-8DFF-13A951BF0B4A}" presName="node" presStyleLbl="node1" presStyleIdx="0" presStyleCnt="4">
        <dgm:presLayoutVars>
          <dgm:bulletEnabled val="1"/>
        </dgm:presLayoutVars>
      </dgm:prSet>
      <dgm:spPr/>
    </dgm:pt>
    <dgm:pt modelId="{D07095EB-929D-4A3E-AC33-340B40C38F9E}" type="pres">
      <dgm:prSet presAssocID="{372F1BCC-AD2B-4E45-8A38-A8A173CCD8F8}" presName="parTrans" presStyleLbl="sibTrans2D1" presStyleIdx="1" presStyleCnt="4"/>
      <dgm:spPr/>
    </dgm:pt>
    <dgm:pt modelId="{B678A096-A612-44DE-BA0E-986777A4C74F}" type="pres">
      <dgm:prSet presAssocID="{372F1BCC-AD2B-4E45-8A38-A8A173CCD8F8}" presName="connectorText" presStyleLbl="sibTrans2D1" presStyleIdx="1" presStyleCnt="4"/>
      <dgm:spPr/>
    </dgm:pt>
    <dgm:pt modelId="{93277069-2F49-4F16-938D-46D4FD894311}" type="pres">
      <dgm:prSet presAssocID="{F5F7959B-317D-4E3C-8551-970F8138369D}" presName="node" presStyleLbl="node1" presStyleIdx="1" presStyleCnt="4">
        <dgm:presLayoutVars>
          <dgm:bulletEnabled val="1"/>
        </dgm:presLayoutVars>
      </dgm:prSet>
      <dgm:spPr/>
    </dgm:pt>
    <dgm:pt modelId="{3FB87A32-DA30-47C0-82AC-99D6FB79FD40}" type="pres">
      <dgm:prSet presAssocID="{8BEFC33E-C9CD-4B8D-8F1C-D52C4A43FFFD}" presName="parTrans" presStyleLbl="sibTrans2D1" presStyleIdx="2" presStyleCnt="4"/>
      <dgm:spPr/>
    </dgm:pt>
    <dgm:pt modelId="{2220F91E-E7A3-46A3-9FE9-AFBC5B7CD69D}" type="pres">
      <dgm:prSet presAssocID="{8BEFC33E-C9CD-4B8D-8F1C-D52C4A43FFFD}" presName="connectorText" presStyleLbl="sibTrans2D1" presStyleIdx="2" presStyleCnt="4"/>
      <dgm:spPr/>
    </dgm:pt>
    <dgm:pt modelId="{8E8E6BC8-457B-4A84-B5D2-2D0501E4FA6D}" type="pres">
      <dgm:prSet presAssocID="{7DAC4ECE-CE68-4CD7-8CF1-99509C3A5F35}" presName="node" presStyleLbl="node1" presStyleIdx="2" presStyleCnt="4">
        <dgm:presLayoutVars>
          <dgm:bulletEnabled val="1"/>
        </dgm:presLayoutVars>
      </dgm:prSet>
      <dgm:spPr/>
    </dgm:pt>
    <dgm:pt modelId="{44EBE481-2825-4DB5-AE49-5A7D2F0A3439}" type="pres">
      <dgm:prSet presAssocID="{A7CACD8B-DB32-47A5-B58F-962FE03E8994}" presName="parTrans" presStyleLbl="sibTrans2D1" presStyleIdx="3" presStyleCnt="4"/>
      <dgm:spPr/>
    </dgm:pt>
    <dgm:pt modelId="{B0C20712-ADEB-46B8-BBEE-B3B6FF616314}" type="pres">
      <dgm:prSet presAssocID="{A7CACD8B-DB32-47A5-B58F-962FE03E8994}" presName="connectorText" presStyleLbl="sibTrans2D1" presStyleIdx="3" presStyleCnt="4"/>
      <dgm:spPr/>
    </dgm:pt>
    <dgm:pt modelId="{884CE513-8160-47C2-8758-265EB91558A7}" type="pres">
      <dgm:prSet presAssocID="{B8BBA0F3-3BD1-47A5-B2A3-1C7A31E58E00}" presName="node" presStyleLbl="node1" presStyleIdx="3" presStyleCnt="4">
        <dgm:presLayoutVars>
          <dgm:bulletEnabled val="1"/>
        </dgm:presLayoutVars>
      </dgm:prSet>
      <dgm:spPr/>
    </dgm:pt>
  </dgm:ptLst>
  <dgm:cxnLst>
    <dgm:cxn modelId="{2DE28102-2BB9-4285-8C6D-D6722040DA38}" srcId="{A3A4D3E9-776B-438E-90C7-9179C97A537A}" destId="{E6F3DA0C-7643-4206-BFE9-882B9849D94E}" srcOrd="0" destOrd="0" parTransId="{6D23272C-1CE4-482D-B5AE-A0DC11014406}" sibTransId="{9DB899C1-1782-41D8-B5BC-91CDE7705A39}"/>
    <dgm:cxn modelId="{F835A90A-A50F-48D8-A9E2-A0DDB8C9ADEB}" type="presOf" srcId="{E1A1A287-EC76-41C1-8DFF-13A951BF0B4A}" destId="{A23D429C-4AB7-47D9-909F-243C9B6001C0}" srcOrd="0" destOrd="0" presId="urn:microsoft.com/office/officeart/2005/8/layout/radial5"/>
    <dgm:cxn modelId="{63D78318-6FCA-4013-AABC-18510FCDE44A}" type="presOf" srcId="{7DAC4ECE-CE68-4CD7-8CF1-99509C3A5F35}" destId="{8E8E6BC8-457B-4A84-B5D2-2D0501E4FA6D}" srcOrd="0" destOrd="0" presId="urn:microsoft.com/office/officeart/2005/8/layout/radial5"/>
    <dgm:cxn modelId="{403A561B-2620-4D89-A3C2-71135D7A251E}" type="presOf" srcId="{6269E522-5B41-49CB-85BF-80735893AF89}" destId="{70054218-AC61-4881-9403-62D9B0732A3F}" srcOrd="0" destOrd="0" presId="urn:microsoft.com/office/officeart/2005/8/layout/radial5"/>
    <dgm:cxn modelId="{410CAE34-CD1F-4D84-8FA6-2D9CCC06740D}" type="presOf" srcId="{8BEFC33E-C9CD-4B8D-8F1C-D52C4A43FFFD}" destId="{3FB87A32-DA30-47C0-82AC-99D6FB79FD40}" srcOrd="0" destOrd="0" presId="urn:microsoft.com/office/officeart/2005/8/layout/radial5"/>
    <dgm:cxn modelId="{F0614467-E99C-4384-8EBE-77355BD1149F}" srcId="{E6F3DA0C-7643-4206-BFE9-882B9849D94E}" destId="{F5F7959B-317D-4E3C-8551-970F8138369D}" srcOrd="1" destOrd="0" parTransId="{372F1BCC-AD2B-4E45-8A38-A8A173CCD8F8}" sibTransId="{021996B5-6AA1-48ED-818E-63E7E636012F}"/>
    <dgm:cxn modelId="{06D51D59-8C68-4C8D-A566-77AC0F04D47B}" type="presOf" srcId="{A3A4D3E9-776B-438E-90C7-9179C97A537A}" destId="{001F79CD-BD3C-4F7C-8F63-17E4FCB348A8}" srcOrd="0" destOrd="0" presId="urn:microsoft.com/office/officeart/2005/8/layout/radial5"/>
    <dgm:cxn modelId="{4FA39C79-F07F-4740-819C-10934EDCB907}" type="presOf" srcId="{B8BBA0F3-3BD1-47A5-B2A3-1C7A31E58E00}" destId="{884CE513-8160-47C2-8758-265EB91558A7}" srcOrd="0" destOrd="0" presId="urn:microsoft.com/office/officeart/2005/8/layout/radial5"/>
    <dgm:cxn modelId="{1FABE78F-BE3A-48DE-8478-3DD0DAB12CD6}" srcId="{E6F3DA0C-7643-4206-BFE9-882B9849D94E}" destId="{B8BBA0F3-3BD1-47A5-B2A3-1C7A31E58E00}" srcOrd="3" destOrd="0" parTransId="{A7CACD8B-DB32-47A5-B58F-962FE03E8994}" sibTransId="{4B2F13A1-E157-401C-AC8A-48E5DA885375}"/>
    <dgm:cxn modelId="{6353C292-01BE-436C-80C5-F55CB64939E4}" type="presOf" srcId="{8BEFC33E-C9CD-4B8D-8F1C-D52C4A43FFFD}" destId="{2220F91E-E7A3-46A3-9FE9-AFBC5B7CD69D}" srcOrd="1" destOrd="0" presId="urn:microsoft.com/office/officeart/2005/8/layout/radial5"/>
    <dgm:cxn modelId="{A04805A4-A9DC-4131-B69A-240D2355BE01}" type="presOf" srcId="{F5F7959B-317D-4E3C-8551-970F8138369D}" destId="{93277069-2F49-4F16-938D-46D4FD894311}" srcOrd="0" destOrd="0" presId="urn:microsoft.com/office/officeart/2005/8/layout/radial5"/>
    <dgm:cxn modelId="{A2917FAC-EEBC-4B39-94B1-6267CC326576}" type="presOf" srcId="{372F1BCC-AD2B-4E45-8A38-A8A173CCD8F8}" destId="{B678A096-A612-44DE-BA0E-986777A4C74F}" srcOrd="1" destOrd="0" presId="urn:microsoft.com/office/officeart/2005/8/layout/radial5"/>
    <dgm:cxn modelId="{4A588AAF-2C10-47B1-B632-F73681271851}" type="presOf" srcId="{A7CACD8B-DB32-47A5-B58F-962FE03E8994}" destId="{44EBE481-2825-4DB5-AE49-5A7D2F0A3439}" srcOrd="0" destOrd="0" presId="urn:microsoft.com/office/officeart/2005/8/layout/radial5"/>
    <dgm:cxn modelId="{EF2869BB-E0BC-45A2-82C0-BD52C8937DA0}" type="presOf" srcId="{A7CACD8B-DB32-47A5-B58F-962FE03E8994}" destId="{B0C20712-ADEB-46B8-BBEE-B3B6FF616314}" srcOrd="1" destOrd="0" presId="urn:microsoft.com/office/officeart/2005/8/layout/radial5"/>
    <dgm:cxn modelId="{0C81E4C6-8A09-4601-8CD2-9E31765B91F6}" type="presOf" srcId="{E6F3DA0C-7643-4206-BFE9-882B9849D94E}" destId="{B063280B-E1D4-4EAE-ACA8-0908DC8E3292}" srcOrd="0" destOrd="0" presId="urn:microsoft.com/office/officeart/2005/8/layout/radial5"/>
    <dgm:cxn modelId="{C96D03C8-00C6-40C3-8B6D-AB08E58022AF}" srcId="{E6F3DA0C-7643-4206-BFE9-882B9849D94E}" destId="{7DAC4ECE-CE68-4CD7-8CF1-99509C3A5F35}" srcOrd="2" destOrd="0" parTransId="{8BEFC33E-C9CD-4B8D-8F1C-D52C4A43FFFD}" sibTransId="{9C3EBB09-B505-4618-9ADD-3B7EA25282F4}"/>
    <dgm:cxn modelId="{340C9EC8-653A-4A77-8A93-47BBFC631F66}" type="presOf" srcId="{6269E522-5B41-49CB-85BF-80735893AF89}" destId="{E81CF407-6095-4D26-A87A-D30DE828CAB5}" srcOrd="1" destOrd="0" presId="urn:microsoft.com/office/officeart/2005/8/layout/radial5"/>
    <dgm:cxn modelId="{ECF1EDEB-8530-4FB1-8CA4-564FEDAEFEE0}" srcId="{E6F3DA0C-7643-4206-BFE9-882B9849D94E}" destId="{E1A1A287-EC76-41C1-8DFF-13A951BF0B4A}" srcOrd="0" destOrd="0" parTransId="{6269E522-5B41-49CB-85BF-80735893AF89}" sibTransId="{B20F60AF-170D-49B3-B6E5-B8CD5E570CF4}"/>
    <dgm:cxn modelId="{5CB5A2F0-F6DB-4A45-889B-333DF9951768}" type="presOf" srcId="{372F1BCC-AD2B-4E45-8A38-A8A173CCD8F8}" destId="{D07095EB-929D-4A3E-AC33-340B40C38F9E}" srcOrd="0" destOrd="0" presId="urn:microsoft.com/office/officeart/2005/8/layout/radial5"/>
    <dgm:cxn modelId="{0A03920D-4282-40FB-9238-18D18F435F63}" type="presParOf" srcId="{001F79CD-BD3C-4F7C-8F63-17E4FCB348A8}" destId="{B063280B-E1D4-4EAE-ACA8-0908DC8E3292}" srcOrd="0" destOrd="0" presId="urn:microsoft.com/office/officeart/2005/8/layout/radial5"/>
    <dgm:cxn modelId="{CE8A3653-B59F-43CF-BBC8-B6FD7280D10C}" type="presParOf" srcId="{001F79CD-BD3C-4F7C-8F63-17E4FCB348A8}" destId="{70054218-AC61-4881-9403-62D9B0732A3F}" srcOrd="1" destOrd="0" presId="urn:microsoft.com/office/officeart/2005/8/layout/radial5"/>
    <dgm:cxn modelId="{DBC46803-FF03-44C0-BEF3-43D71F233867}" type="presParOf" srcId="{70054218-AC61-4881-9403-62D9B0732A3F}" destId="{E81CF407-6095-4D26-A87A-D30DE828CAB5}" srcOrd="0" destOrd="0" presId="urn:microsoft.com/office/officeart/2005/8/layout/radial5"/>
    <dgm:cxn modelId="{3032F821-DE97-4E19-81C1-009CA744C51A}" type="presParOf" srcId="{001F79CD-BD3C-4F7C-8F63-17E4FCB348A8}" destId="{A23D429C-4AB7-47D9-909F-243C9B6001C0}" srcOrd="2" destOrd="0" presId="urn:microsoft.com/office/officeart/2005/8/layout/radial5"/>
    <dgm:cxn modelId="{6D4F9A29-CEDB-4C10-805B-7B383A5F880E}" type="presParOf" srcId="{001F79CD-BD3C-4F7C-8F63-17E4FCB348A8}" destId="{D07095EB-929D-4A3E-AC33-340B40C38F9E}" srcOrd="3" destOrd="0" presId="urn:microsoft.com/office/officeart/2005/8/layout/radial5"/>
    <dgm:cxn modelId="{5972E365-F483-49E1-8D7B-0DEF9095A703}" type="presParOf" srcId="{D07095EB-929D-4A3E-AC33-340B40C38F9E}" destId="{B678A096-A612-44DE-BA0E-986777A4C74F}" srcOrd="0" destOrd="0" presId="urn:microsoft.com/office/officeart/2005/8/layout/radial5"/>
    <dgm:cxn modelId="{B4A605D1-41AC-4989-B7BC-A4535F3B6791}" type="presParOf" srcId="{001F79CD-BD3C-4F7C-8F63-17E4FCB348A8}" destId="{93277069-2F49-4F16-938D-46D4FD894311}" srcOrd="4" destOrd="0" presId="urn:microsoft.com/office/officeart/2005/8/layout/radial5"/>
    <dgm:cxn modelId="{DA99E404-14A4-4FD4-BB27-DB815C03FB2C}" type="presParOf" srcId="{001F79CD-BD3C-4F7C-8F63-17E4FCB348A8}" destId="{3FB87A32-DA30-47C0-82AC-99D6FB79FD40}" srcOrd="5" destOrd="0" presId="urn:microsoft.com/office/officeart/2005/8/layout/radial5"/>
    <dgm:cxn modelId="{7180B236-3367-4EAB-8EFE-852B45743476}" type="presParOf" srcId="{3FB87A32-DA30-47C0-82AC-99D6FB79FD40}" destId="{2220F91E-E7A3-46A3-9FE9-AFBC5B7CD69D}" srcOrd="0" destOrd="0" presId="urn:microsoft.com/office/officeart/2005/8/layout/radial5"/>
    <dgm:cxn modelId="{7D90630F-8BD6-4794-990A-72C3A04EE5A4}" type="presParOf" srcId="{001F79CD-BD3C-4F7C-8F63-17E4FCB348A8}" destId="{8E8E6BC8-457B-4A84-B5D2-2D0501E4FA6D}" srcOrd="6" destOrd="0" presId="urn:microsoft.com/office/officeart/2005/8/layout/radial5"/>
    <dgm:cxn modelId="{00F5286C-D61D-417D-B070-E6EF43F8B3B8}" type="presParOf" srcId="{001F79CD-BD3C-4F7C-8F63-17E4FCB348A8}" destId="{44EBE481-2825-4DB5-AE49-5A7D2F0A3439}" srcOrd="7" destOrd="0" presId="urn:microsoft.com/office/officeart/2005/8/layout/radial5"/>
    <dgm:cxn modelId="{AD36C4DB-1D28-4066-B7F6-E9949E23E322}" type="presParOf" srcId="{44EBE481-2825-4DB5-AE49-5A7D2F0A3439}" destId="{B0C20712-ADEB-46B8-BBEE-B3B6FF616314}" srcOrd="0" destOrd="0" presId="urn:microsoft.com/office/officeart/2005/8/layout/radial5"/>
    <dgm:cxn modelId="{C05D578E-B43A-4010-9EFD-D03BAC38DD97}" type="presParOf" srcId="{001F79CD-BD3C-4F7C-8F63-17E4FCB348A8}" destId="{884CE513-8160-47C2-8758-265EB91558A7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3280B-E1D4-4EAE-ACA8-0908DC8E3292}">
      <dsp:nvSpPr>
        <dsp:cNvPr id="0" name=""/>
        <dsp:cNvSpPr/>
      </dsp:nvSpPr>
      <dsp:spPr>
        <a:xfrm>
          <a:off x="4011104" y="1572704"/>
          <a:ext cx="1121791" cy="11217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就业</a:t>
          </a:r>
        </a:p>
      </dsp:txBody>
      <dsp:txXfrm>
        <a:off x="4175386" y="1736986"/>
        <a:ext cx="793227" cy="793227"/>
      </dsp:txXfrm>
    </dsp:sp>
    <dsp:sp modelId="{70054218-AC61-4881-9403-62D9B0732A3F}">
      <dsp:nvSpPr>
        <dsp:cNvPr id="0" name=""/>
        <dsp:cNvSpPr/>
      </dsp:nvSpPr>
      <dsp:spPr>
        <a:xfrm rot="16200000">
          <a:off x="4453461" y="1165050"/>
          <a:ext cx="237077" cy="3814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4489023" y="1276894"/>
        <a:ext cx="165954" cy="228845"/>
      </dsp:txXfrm>
    </dsp:sp>
    <dsp:sp modelId="{A23D429C-4AB7-47D9-909F-243C9B6001C0}">
      <dsp:nvSpPr>
        <dsp:cNvPr id="0" name=""/>
        <dsp:cNvSpPr/>
      </dsp:nvSpPr>
      <dsp:spPr>
        <a:xfrm>
          <a:off x="4011104" y="3595"/>
          <a:ext cx="1121791" cy="11217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人工智能算法模型工程师</a:t>
          </a:r>
        </a:p>
      </dsp:txBody>
      <dsp:txXfrm>
        <a:off x="4175386" y="167877"/>
        <a:ext cx="793227" cy="793227"/>
      </dsp:txXfrm>
    </dsp:sp>
    <dsp:sp modelId="{D07095EB-929D-4A3E-AC33-340B40C38F9E}">
      <dsp:nvSpPr>
        <dsp:cNvPr id="0" name=""/>
        <dsp:cNvSpPr/>
      </dsp:nvSpPr>
      <dsp:spPr>
        <a:xfrm>
          <a:off x="5231305" y="1942895"/>
          <a:ext cx="237077" cy="3814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5231305" y="2019177"/>
        <a:ext cx="165954" cy="228845"/>
      </dsp:txXfrm>
    </dsp:sp>
    <dsp:sp modelId="{93277069-2F49-4F16-938D-46D4FD894311}">
      <dsp:nvSpPr>
        <dsp:cNvPr id="0" name=""/>
        <dsp:cNvSpPr/>
      </dsp:nvSpPr>
      <dsp:spPr>
        <a:xfrm>
          <a:off x="5580212" y="1572704"/>
          <a:ext cx="1121791" cy="11217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运维与测试</a:t>
          </a:r>
        </a:p>
      </dsp:txBody>
      <dsp:txXfrm>
        <a:off x="5744494" y="1736986"/>
        <a:ext cx="793227" cy="793227"/>
      </dsp:txXfrm>
    </dsp:sp>
    <dsp:sp modelId="{3FB87A32-DA30-47C0-82AC-99D6FB79FD40}">
      <dsp:nvSpPr>
        <dsp:cNvPr id="0" name=""/>
        <dsp:cNvSpPr/>
      </dsp:nvSpPr>
      <dsp:spPr>
        <a:xfrm rot="5400000">
          <a:off x="4453461" y="2720739"/>
          <a:ext cx="237077" cy="3814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4489023" y="2761460"/>
        <a:ext cx="165954" cy="228845"/>
      </dsp:txXfrm>
    </dsp:sp>
    <dsp:sp modelId="{8E8E6BC8-457B-4A84-B5D2-2D0501E4FA6D}">
      <dsp:nvSpPr>
        <dsp:cNvPr id="0" name=""/>
        <dsp:cNvSpPr/>
      </dsp:nvSpPr>
      <dsp:spPr>
        <a:xfrm>
          <a:off x="4011104" y="3141812"/>
          <a:ext cx="1121791" cy="11217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Python Web </a:t>
          </a:r>
          <a:r>
            <a:rPr lang="zh-CN" altLang="en-US" sz="1400" kern="1200" dirty="0"/>
            <a:t>全栈工程师</a:t>
          </a:r>
        </a:p>
      </dsp:txBody>
      <dsp:txXfrm>
        <a:off x="4175386" y="3306094"/>
        <a:ext cx="793227" cy="793227"/>
      </dsp:txXfrm>
    </dsp:sp>
    <dsp:sp modelId="{44EBE481-2825-4DB5-AE49-5A7D2F0A3439}">
      <dsp:nvSpPr>
        <dsp:cNvPr id="0" name=""/>
        <dsp:cNvSpPr/>
      </dsp:nvSpPr>
      <dsp:spPr>
        <a:xfrm rot="10800000">
          <a:off x="3675616" y="1942895"/>
          <a:ext cx="237077" cy="3814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10800000">
        <a:off x="3746739" y="2019177"/>
        <a:ext cx="165954" cy="228845"/>
      </dsp:txXfrm>
    </dsp:sp>
    <dsp:sp modelId="{884CE513-8160-47C2-8758-265EB91558A7}">
      <dsp:nvSpPr>
        <dsp:cNvPr id="0" name=""/>
        <dsp:cNvSpPr/>
      </dsp:nvSpPr>
      <dsp:spPr>
        <a:xfrm>
          <a:off x="2441995" y="1572704"/>
          <a:ext cx="1121791" cy="11217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Python </a:t>
          </a:r>
          <a:r>
            <a:rPr lang="zh-CN" altLang="en-US" sz="1400" kern="1200" dirty="0"/>
            <a:t>爬虫工程师</a:t>
          </a:r>
        </a:p>
      </dsp:txBody>
      <dsp:txXfrm>
        <a:off x="2606277" y="1736986"/>
        <a:ext cx="793227" cy="793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5386CDC-4A3A-4DFF-AF11-91A439C3A932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2019/2/13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zh-CN" smtClean="0"/>
              <a:pPr algn="r" rt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90B55CF-1AD3-47AF-86D6-6E83631F639F}" type="datetime1">
              <a:rPr lang="zh-CN" altLang="en-US" smtClean="0"/>
              <a:pPr/>
              <a:t>2019/2/13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EE2CF44-2B13-41B4-A334-1CDF534EEBBF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85F9EB-0B67-4E5D-ABB4-A1ED5DDCD960}" type="datetime1">
              <a:rPr lang="zh-CN" altLang="en-US" smtClean="0"/>
              <a:pPr/>
              <a:t>2019/2/13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B93C0C8-F4D6-4152-97F1-BFA359CDCADC}" type="datetime1">
              <a:rPr lang="zh-CN" altLang="en-US" smtClean="0"/>
              <a:pPr/>
              <a:t>2019/2/13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15EE253-6246-4F3E-9DFF-50962FEF5B4D}" type="datetime1">
              <a:rPr lang="zh-CN" altLang="en-US" smtClean="0"/>
              <a:pPr/>
              <a:t>2019/2/13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BAF348-2B6B-4087-832D-430EBF0058EA}" type="datetime1">
              <a:rPr lang="zh-CN" altLang="en-US" smtClean="0"/>
              <a:pPr/>
              <a:t>2019/2/13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​</a:t>
            </a:r>
            <a:fld id="{40C5CB09-2A8F-49B0-BF09-DF29E5A58BC3}" type="datetime1">
              <a:rPr lang="zh-CN" altLang="en-US" smtClean="0"/>
              <a:pPr/>
              <a:t>2019/2/13</a:t>
            </a:fld>
            <a:r>
              <a:rPr lang="en-US" dirty="0"/>
              <a:t>​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E388C4-8DF4-4B6C-8CA7-8C6DAB185AB3}" type="datetime1">
              <a:rPr lang="zh-CN" altLang="en-US" smtClean="0"/>
              <a:pPr/>
              <a:t>2019/2/13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2A07F3-1D45-48EC-9D47-29A0A5918F2C}" type="datetime1">
              <a:rPr lang="zh-CN" altLang="en-US" smtClean="0"/>
              <a:pPr/>
              <a:t>2019/2/13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69D157-EE52-4810-8D9E-BA1E04C6E59A}" type="datetime1">
              <a:rPr lang="zh-CN" altLang="en-US" smtClean="0"/>
              <a:pPr/>
              <a:t>2019/2/13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6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AAA618-E7BD-4A95-B6B7-82E26C40DBBA}" type="datetime1">
              <a:rPr lang="zh-CN" altLang="en-US" smtClean="0"/>
              <a:pPr/>
              <a:t>2019/2/13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162C21B-7446-4450-8488-5C06B94AC818}" type="datetime1">
              <a:rPr lang="zh-CN" altLang="en-US" smtClean="0"/>
              <a:pPr/>
              <a:t>2019/2/13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程序员入门须知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/>
              <a:t>技术方向的选择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CC78FE41-0CBC-4223-A4E6-E956830F9A90}"/>
              </a:ext>
            </a:extLst>
          </p:cNvPr>
          <p:cNvSpPr/>
          <p:nvPr/>
        </p:nvSpPr>
        <p:spPr>
          <a:xfrm>
            <a:off x="1775520" y="25146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前端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DA5F5B9-47BA-4CD8-9079-539CA2BD2701}"/>
              </a:ext>
            </a:extLst>
          </p:cNvPr>
          <p:cNvSpPr/>
          <p:nvPr/>
        </p:nvSpPr>
        <p:spPr>
          <a:xfrm>
            <a:off x="5372407" y="2543164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F95FF6C-0475-400F-B1AA-5F52A7B2D7B6}"/>
              </a:ext>
            </a:extLst>
          </p:cNvPr>
          <p:cNvSpPr/>
          <p:nvPr/>
        </p:nvSpPr>
        <p:spPr>
          <a:xfrm>
            <a:off x="8782000" y="250895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移动端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5AABB96-B472-4992-B1CA-726AB72A5E56}"/>
              </a:ext>
            </a:extLst>
          </p:cNvPr>
          <p:cNvSpPr/>
          <p:nvPr/>
        </p:nvSpPr>
        <p:spPr>
          <a:xfrm>
            <a:off x="1775520" y="494116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</a:t>
            </a:r>
            <a:endParaRPr lang="en-US" altLang="zh-CN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0CFC45A-AE40-4F10-B7FE-3034EFFB1262}"/>
              </a:ext>
            </a:extLst>
          </p:cNvPr>
          <p:cNvSpPr/>
          <p:nvPr/>
        </p:nvSpPr>
        <p:spPr>
          <a:xfrm>
            <a:off x="5375920" y="4860823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运维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ED900B-E81E-4510-9B80-AA07246372DC}"/>
              </a:ext>
            </a:extLst>
          </p:cNvPr>
          <p:cNvSpPr/>
          <p:nvPr/>
        </p:nvSpPr>
        <p:spPr>
          <a:xfrm>
            <a:off x="8782000" y="486916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美工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035E8-5373-4EE0-A1B2-4E47E627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Why Python?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34AD1-F5EB-49F9-9A53-3940669BD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后端研发就业岗位需求更多，就业前景广。</a:t>
            </a:r>
            <a:endParaRPr lang="en-US" altLang="zh-CN" dirty="0"/>
          </a:p>
          <a:p>
            <a:r>
              <a:rPr lang="en-US" altLang="zh-CN" dirty="0"/>
              <a:t>2.2 </a:t>
            </a:r>
            <a:r>
              <a:rPr lang="zh-CN" altLang="en-US" dirty="0"/>
              <a:t>易学，语法简单，丰富的库。</a:t>
            </a:r>
            <a:endParaRPr lang="en-US" altLang="zh-CN" dirty="0"/>
          </a:p>
          <a:p>
            <a:r>
              <a:rPr lang="en-US" altLang="zh-CN" dirty="0"/>
              <a:t>2.3 </a:t>
            </a:r>
            <a:r>
              <a:rPr lang="zh-CN" altLang="en-US" dirty="0"/>
              <a:t>可以转人工智能算法的研发方向。</a:t>
            </a:r>
            <a:endParaRPr lang="en-US" altLang="zh-CN" dirty="0"/>
          </a:p>
          <a:p>
            <a:r>
              <a:rPr lang="en-US" altLang="zh-CN" dirty="0"/>
              <a:t>2.4 </a:t>
            </a:r>
            <a:r>
              <a:rPr lang="zh-CN" altLang="en-US" dirty="0"/>
              <a:t>互联网公司研发主要语言</a:t>
            </a:r>
            <a:r>
              <a:rPr lang="en-US" altLang="zh-CN" dirty="0"/>
              <a:t>(</a:t>
            </a:r>
            <a:r>
              <a:rPr lang="zh-CN" altLang="en-US" dirty="0"/>
              <a:t>头条，滴滴，小米，美团，</a:t>
            </a:r>
            <a:r>
              <a:rPr lang="en-US" altLang="zh-CN" dirty="0"/>
              <a:t>BAT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44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8F67A-CF85-49D6-901E-01393A61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Python </a:t>
            </a:r>
            <a:r>
              <a:rPr lang="zh-CN" altLang="en-US" dirty="0"/>
              <a:t>就业的选择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8C38951-10E7-4F54-BD1C-893B8CACED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059489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716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20601-CCD5-4FD2-86E4-BE1ED30C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学习方法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36834-8E77-48EB-A7AC-541ADFF06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知之为知之不知为不知的心态</a:t>
            </a:r>
            <a:r>
              <a:rPr lang="en-US" altLang="zh-CN" dirty="0"/>
              <a:t>,  </a:t>
            </a:r>
            <a:r>
              <a:rPr lang="zh-CN" altLang="en-US" dirty="0"/>
              <a:t>虚心请教。</a:t>
            </a:r>
            <a:endParaRPr lang="en-US" altLang="zh-CN" dirty="0"/>
          </a:p>
          <a:p>
            <a:r>
              <a:rPr lang="en-US" altLang="zh-CN" dirty="0"/>
              <a:t>3.2 </a:t>
            </a:r>
            <a:r>
              <a:rPr lang="zh-CN" altLang="en-US" dirty="0"/>
              <a:t>学会使用搜索引擎。（</a:t>
            </a:r>
            <a:r>
              <a:rPr lang="en-US" altLang="zh-CN" dirty="0"/>
              <a:t>google, </a:t>
            </a:r>
            <a:r>
              <a:rPr lang="en-US" altLang="zh-CN" dirty="0" err="1"/>
              <a:t>baidu</a:t>
            </a:r>
            <a:r>
              <a:rPr lang="zh-CN" altLang="en-US" dirty="0"/>
              <a:t>，谷歌学术）</a:t>
            </a:r>
            <a:endParaRPr lang="en-US" altLang="zh-CN" dirty="0"/>
          </a:p>
          <a:p>
            <a:r>
              <a:rPr lang="en-US" altLang="zh-CN" dirty="0"/>
              <a:t>3.3 </a:t>
            </a:r>
            <a:r>
              <a:rPr lang="zh-CN" altLang="en-US" dirty="0"/>
              <a:t>学会使用帮助文档及</a:t>
            </a:r>
            <a:r>
              <a:rPr lang="en-US" altLang="zh-CN" dirty="0" err="1"/>
              <a:t>api</a:t>
            </a:r>
            <a:r>
              <a:rPr lang="en-US" altLang="zh-CN" dirty="0"/>
              <a:t> </a:t>
            </a:r>
            <a:r>
              <a:rPr lang="zh-CN" altLang="en-US" dirty="0"/>
              <a:t>手册。</a:t>
            </a:r>
            <a:endParaRPr lang="en-US" altLang="zh-CN" dirty="0"/>
          </a:p>
          <a:p>
            <a:r>
              <a:rPr lang="en-US" altLang="zh-CN" dirty="0"/>
              <a:t>3.4 </a:t>
            </a:r>
            <a:r>
              <a:rPr lang="zh-CN" altLang="en-US" dirty="0"/>
              <a:t>学会使用</a:t>
            </a:r>
            <a:r>
              <a:rPr lang="en-US" altLang="zh-CN" dirty="0" err="1"/>
              <a:t>githup</a:t>
            </a:r>
            <a:r>
              <a:rPr lang="zh-CN" altLang="en-US" dirty="0"/>
              <a:t>， 及开源代码</a:t>
            </a:r>
            <a:r>
              <a:rPr lang="en-US" altLang="zh-CN" dirty="0"/>
              <a:t>(</a:t>
            </a:r>
            <a:r>
              <a:rPr lang="zh-CN" altLang="en-US" dirty="0"/>
              <a:t>开源代码中的</a:t>
            </a:r>
            <a:r>
              <a:rPr lang="en-US" altLang="zh-CN" dirty="0"/>
              <a:t>doc, example)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3.5 </a:t>
            </a:r>
            <a:r>
              <a:rPr lang="zh-CN" altLang="en-US" dirty="0"/>
              <a:t>切记什么都会，什么都不精。</a:t>
            </a:r>
            <a:endParaRPr lang="en-US" altLang="zh-CN" dirty="0"/>
          </a:p>
          <a:p>
            <a:r>
              <a:rPr lang="en-US" altLang="zh-CN" dirty="0"/>
              <a:t>3.6 </a:t>
            </a:r>
            <a:r>
              <a:rPr lang="zh-CN" altLang="en-US" dirty="0"/>
              <a:t>切记动脑不动手。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14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CBFF7-F867-4564-830A-C31301EAF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工作中如何与同事相处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2064D1-0DCD-4824-A676-117FC9AD4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真诚，自信。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勤于沟通，善于请教。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对待产品经理的时候抱着合作共赢的态度。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让自己的“代码”要有服务意识。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1808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7F701-7AA9-4FFB-B45B-A208B679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谈理想</a:t>
            </a:r>
            <a:r>
              <a:rPr lang="en-US" altLang="zh-CN" dirty="0"/>
              <a:t>,</a:t>
            </a:r>
            <a:r>
              <a:rPr lang="zh-CN" altLang="en-US" dirty="0"/>
              <a:t>也谈钱</a:t>
            </a:r>
            <a:r>
              <a:rPr lang="en-US" altLang="zh-CN" dirty="0"/>
              <a:t>(</a:t>
            </a:r>
            <a:r>
              <a:rPr lang="zh-CN" altLang="en-US" dirty="0"/>
              <a:t>职业规划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3865BCB-138B-4DE4-BE8B-2DB44141F093}"/>
              </a:ext>
            </a:extLst>
          </p:cNvPr>
          <p:cNvSpPr/>
          <p:nvPr/>
        </p:nvSpPr>
        <p:spPr>
          <a:xfrm>
            <a:off x="2351584" y="3238128"/>
            <a:ext cx="136815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Jump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71937CE-6E69-4120-9512-0D774DF85444}"/>
              </a:ext>
            </a:extLst>
          </p:cNvPr>
          <p:cNvSpPr/>
          <p:nvPr/>
        </p:nvSpPr>
        <p:spPr>
          <a:xfrm>
            <a:off x="7680176" y="3236747"/>
            <a:ext cx="1368152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 Jump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F51F04C-FDCB-4B90-9B2C-32FF59869639}"/>
              </a:ext>
            </a:extLst>
          </p:cNvPr>
          <p:cNvSpPr/>
          <p:nvPr/>
        </p:nvSpPr>
        <p:spPr>
          <a:xfrm>
            <a:off x="5303912" y="4848097"/>
            <a:ext cx="914400" cy="6263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升职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AC75AE4-E6C3-4EAA-943A-428115E64482}"/>
              </a:ext>
            </a:extLst>
          </p:cNvPr>
          <p:cNvSpPr/>
          <p:nvPr/>
        </p:nvSpPr>
        <p:spPr>
          <a:xfrm>
            <a:off x="3647728" y="2018635"/>
            <a:ext cx="914400" cy="6263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Money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85A0C4E-3809-489E-BE3E-56B0BCD9731E}"/>
              </a:ext>
            </a:extLst>
          </p:cNvPr>
          <p:cNvSpPr/>
          <p:nvPr/>
        </p:nvSpPr>
        <p:spPr>
          <a:xfrm>
            <a:off x="6113442" y="3693947"/>
            <a:ext cx="914400" cy="6263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环境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BB24B27-7DC1-4686-9355-B4878372B308}"/>
              </a:ext>
            </a:extLst>
          </p:cNvPr>
          <p:cNvSpPr/>
          <p:nvPr/>
        </p:nvSpPr>
        <p:spPr>
          <a:xfrm>
            <a:off x="4002189" y="4004324"/>
            <a:ext cx="914400" cy="6263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DF0293C-3645-46AE-B454-295724F2B82F}"/>
              </a:ext>
            </a:extLst>
          </p:cNvPr>
          <p:cNvSpPr/>
          <p:nvPr/>
        </p:nvSpPr>
        <p:spPr>
          <a:xfrm>
            <a:off x="6333730" y="2175894"/>
            <a:ext cx="949424" cy="6263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离家近</a:t>
            </a:r>
            <a:endParaRPr lang="en-US" altLang="zh-CN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38047C8-CA4D-4884-9C86-FB16AB8A27E6}"/>
              </a:ext>
            </a:extLst>
          </p:cNvPr>
          <p:cNvSpPr/>
          <p:nvPr/>
        </p:nvSpPr>
        <p:spPr>
          <a:xfrm>
            <a:off x="4943872" y="2668782"/>
            <a:ext cx="914400" cy="6263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加班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9523153"/>
      </p:ext>
    </p:extLst>
  </p:cSld>
  <p:clrMapOvr>
    <a:masterClrMapping/>
  </p:clrMapOvr>
</p:sld>
</file>

<file path=ppt/theme/theme1.xml><?xml version="1.0" encoding="utf-8"?>
<a:theme xmlns:a="http://schemas.openxmlformats.org/drawingml/2006/main" name="技术计算机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56_TF02901026_TF02901026" id="{394D99B5-E580-4D51-B986-6D4A6E2C9564}" vid="{21D4C2F2-AB67-4233-AF07-6D95B8F868C9}"/>
    </a:ext>
  </a:extLst>
</a:theme>
</file>

<file path=ppt/theme/theme2.xml><?xml version="1.0" encoding="utf-8"?>
<a:theme xmlns:a="http://schemas.openxmlformats.org/drawingml/2006/main" name="Office 主题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业务技术电路板设计演示文稿（宽屏）</Template>
  <TotalTime>0</TotalTime>
  <Words>232</Words>
  <Application>Microsoft Office PowerPoint</Application>
  <PresentationFormat>宽屏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微软雅黑</vt:lpstr>
      <vt:lpstr>Arial</vt:lpstr>
      <vt:lpstr>Candara</vt:lpstr>
      <vt:lpstr>Consolas</vt:lpstr>
      <vt:lpstr>技术计算机 16x9</vt:lpstr>
      <vt:lpstr>Python 程序员入门须知</vt:lpstr>
      <vt:lpstr>1. 技术方向的选择</vt:lpstr>
      <vt:lpstr>2. Why Python?</vt:lpstr>
      <vt:lpstr>3. Python 就业的选择</vt:lpstr>
      <vt:lpstr>3. 学习方法</vt:lpstr>
      <vt:lpstr>4. 工作中如何与同事相处</vt:lpstr>
      <vt:lpstr>5. 谈理想,也谈钱(职业规划)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2019-02-13T05:26:40Z</dcterms:created>
  <dcterms:modified xsi:type="dcterms:W3CDTF">2019-02-14T15:42:33Z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