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4"/>
  </p:notesMasterIdLst>
  <p:handoutMasterIdLst>
    <p:handoutMasterId r:id="rId5"/>
  </p:handoutMasterIdLst>
  <p:sldIdLst>
    <p:sldId id="257" r:id="rId2"/>
    <p:sldId id="258" r:id="rId3"/>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DA37D80-6434-44D0-A028-1B22A696006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877" autoAdjust="0"/>
  </p:normalViewPr>
  <p:slideViewPr>
    <p:cSldViewPr snapToGrid="0">
      <p:cViewPr varScale="1">
        <p:scale>
          <a:sx n="114" d="100"/>
          <a:sy n="114" d="100"/>
        </p:scale>
        <p:origin x="414" y="108"/>
      </p:cViewPr>
      <p:guideLst>
        <p:guide orient="horz" pos="2160"/>
        <p:guide pos="3840"/>
      </p:guideLst>
    </p:cSldViewPr>
  </p:slideViewPr>
  <p:notesTextViewPr>
    <p:cViewPr>
      <p:scale>
        <a:sx n="1" d="1"/>
        <a:sy n="1" d="1"/>
      </p:scale>
      <p:origin x="0" y="0"/>
    </p:cViewPr>
  </p:notesTextViewPr>
  <p:notesViewPr>
    <p:cSldViewPr snapToGrid="0">
      <p:cViewPr varScale="1">
        <p:scale>
          <a:sx n="99" d="100"/>
          <a:sy n="99" d="100"/>
        </p:scale>
        <p:origin x="282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宋体" panose="02010600030101010101" pitchFamily="2" charset="-122"/>
              <a:ea typeface="宋体" panose="02010600030101010101" pitchFamily="2"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B36A3F8-6BAB-481F-BA4E-37C48C43B534}" type="datetime2">
              <a:rPr lang="zh-CN" altLang="en-US" smtClean="0">
                <a:latin typeface="宋体" panose="02010600030101010101" pitchFamily="2" charset="-122"/>
                <a:ea typeface="宋体" panose="02010600030101010101" pitchFamily="2" charset="-122"/>
              </a:rPr>
              <a:t>2019年3月20日</a:t>
            </a:fld>
            <a:endParaRPr lang="zh-CN" altLang="en-US" dirty="0">
              <a:latin typeface="宋体" panose="02010600030101010101" pitchFamily="2" charset="-122"/>
              <a:ea typeface="宋体" panose="02010600030101010101" pitchFamily="2"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宋体" panose="02010600030101010101" pitchFamily="2" charset="-122"/>
              <a:ea typeface="宋体" panose="02010600030101010101" pitchFamily="2"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02BA2C8-71FC-43D0-BD87-0547616971FA}" type="slidenum">
              <a:rPr lang="en-US" altLang="zh-CN" smtClean="0">
                <a:latin typeface="宋体" panose="02010600030101010101" pitchFamily="2" charset="-122"/>
                <a:ea typeface="宋体" panose="02010600030101010101" pitchFamily="2" charset="-122"/>
              </a:rPr>
              <a:t>‹#›</a:t>
            </a:fld>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729213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宋体" panose="02010600030101010101" pitchFamily="2" charset="-122"/>
                <a:ea typeface="宋体" panose="02010600030101010101" pitchFamily="2"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宋体" panose="02010600030101010101" pitchFamily="2" charset="-122"/>
                <a:ea typeface="宋体" panose="02010600030101010101" pitchFamily="2" charset="-122"/>
              </a:defRPr>
            </a:lvl1pPr>
          </a:lstStyle>
          <a:p>
            <a:fld id="{309E4567-F4A4-4F84-AE61-86F7446EED83}" type="datetime2">
              <a:rPr lang="zh-CN" altLang="en-US" smtClean="0"/>
              <a:pPr/>
              <a:t>2019年3月20日</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宋体" panose="02010600030101010101" pitchFamily="2" charset="-122"/>
                <a:ea typeface="宋体" panose="02010600030101010101" pitchFamily="2"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宋体" panose="02010600030101010101" pitchFamily="2" charset="-122"/>
                <a:ea typeface="宋体" panose="02010600030101010101" pitchFamily="2" charset="-122"/>
              </a:defRPr>
            </a:lvl1pPr>
          </a:lstStyle>
          <a:p>
            <a:fld id="{C6539446-6953-447E-A4E3-E7CFBF870046}" type="slidenum">
              <a:rPr lang="en-US" altLang="zh-CN" smtClean="0"/>
              <a:pPr/>
              <a:t>‹#›</a:t>
            </a:fld>
            <a:endParaRPr lang="en-US" altLang="zh-CN" dirty="0"/>
          </a:p>
        </p:txBody>
      </p:sp>
    </p:spTree>
    <p:extLst>
      <p:ext uri="{BB962C8B-B14F-4D97-AF65-F5344CB8AC3E}">
        <p14:creationId xmlns:p14="http://schemas.microsoft.com/office/powerpoint/2010/main" val="1423929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1pPr>
    <a:lvl2pPr marL="4572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2pPr>
    <a:lvl3pPr marL="9144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3pPr>
    <a:lvl4pPr marL="13716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4pPr>
    <a:lvl5pPr marL="18288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rtl="0"/>
            <a:fld id="{C6539446-6953-447E-A4E3-E7CFBF870046}" type="slidenum">
              <a:rPr lang="en-US" altLang="zh-CN" smtClean="0"/>
              <a:t>1</a:t>
            </a:fld>
            <a:endParaRPr lang="zh-CN" altLang="en-US" dirty="0"/>
          </a:p>
        </p:txBody>
      </p:sp>
    </p:spTree>
    <p:extLst>
      <p:ext uri="{BB962C8B-B14F-4D97-AF65-F5344CB8AC3E}">
        <p14:creationId xmlns:p14="http://schemas.microsoft.com/office/powerpoint/2010/main" val="39374272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水3"/>
          <p:cNvSpPr/>
          <p:nvPr/>
        </p:nvSpPr>
        <p:spPr bwMode="gray">
          <a:xfrm>
            <a:off x="2552" y="5243129"/>
            <a:ext cx="12188952" cy="1614871"/>
          </a:xfrm>
          <a:prstGeom prst="rect">
            <a:avLst/>
          </a:prstGeom>
          <a:gradFill>
            <a:gsLst>
              <a:gs pos="833">
                <a:schemeClr val="accent2">
                  <a:lumMod val="60000"/>
                  <a:lumOff val="40000"/>
                  <a:alpha val="38000"/>
                </a:schemeClr>
              </a:gs>
              <a:gs pos="23000">
                <a:schemeClr val="accent2">
                  <a:lumMod val="60000"/>
                  <a:lumOff val="40000"/>
                </a:schemeClr>
              </a:gs>
              <a:gs pos="100000">
                <a:schemeClr val="accent2">
                  <a:lumMod val="20000"/>
                  <a:lumOff val="80000"/>
                  <a:alpha val="8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宋体" panose="02010600030101010101" pitchFamily="2" charset="-122"/>
              <a:ea typeface="宋体" panose="02010600030101010101" pitchFamily="2" charset="-122"/>
            </a:endParaRPr>
          </a:p>
        </p:txBody>
      </p:sp>
      <p:sp>
        <p:nvSpPr>
          <p:cNvPr id="5" name="天空"/>
          <p:cNvSpPr/>
          <p:nvPr/>
        </p:nvSpPr>
        <p:spPr bwMode="white">
          <a:xfrm>
            <a:off x="2552" y="0"/>
            <a:ext cx="12188952" cy="5334000"/>
          </a:xfrm>
          <a:prstGeom prst="rect">
            <a:avLst/>
          </a:prstGeom>
          <a:gradFill>
            <a:gsLst>
              <a:gs pos="0">
                <a:schemeClr val="accent2">
                  <a:lumMod val="60000"/>
                  <a:lumOff val="40000"/>
                  <a:alpha val="80000"/>
                </a:schemeClr>
              </a:gs>
              <a:gs pos="99000">
                <a:schemeClr val="accent2">
                  <a:lumMod val="20000"/>
                  <a:lumOff val="80000"/>
                  <a:alpha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宋体" panose="02010600030101010101" pitchFamily="2" charset="-122"/>
              <a:ea typeface="宋体" panose="02010600030101010101" pitchFamily="2" charset="-122"/>
            </a:endParaRPr>
          </a:p>
        </p:txBody>
      </p:sp>
      <p:pic>
        <p:nvPicPr>
          <p:cNvPr id="6" name="水2"/>
          <p:cNvPicPr>
            <a:picLocks noChangeAspect="1"/>
          </p:cNvPicPr>
          <p:nvPr/>
        </p:nvPicPr>
        <p:blipFill rotWithShape="1">
          <a:blip r:embed="rId2" cstate="print">
            <a:extLst>
              <a:ext uri="{28A0092B-C50C-407E-A947-70E740481C1C}">
                <a14:useLocalDpi xmlns:a14="http://schemas.microsoft.com/office/drawing/2010/main" val="0"/>
              </a:ext>
            </a:extLst>
          </a:blip>
          <a:srcRect l="2674" r="9901"/>
          <a:stretch/>
        </p:blipFill>
        <p:spPr bwMode="ltGray">
          <a:xfrm>
            <a:off x="-1425" y="5497897"/>
            <a:ext cx="12188952" cy="463209"/>
          </a:xfrm>
          <a:prstGeom prst="rect">
            <a:avLst/>
          </a:prstGeom>
          <a:noFill/>
          <a:ln>
            <a:noFill/>
          </a:ln>
        </p:spPr>
      </p:pic>
      <p:pic>
        <p:nvPicPr>
          <p:cNvPr id="7" name="水1"/>
          <p:cNvPicPr>
            <a:picLocks noChangeAspect="1"/>
          </p:cNvPicPr>
          <p:nvPr/>
        </p:nvPicPr>
        <p:blipFill rotWithShape="1">
          <a:blip r:embed="rId3" cstate="print">
            <a:duotone>
              <a:schemeClr val="accent2">
                <a:shade val="45000"/>
                <a:satMod val="135000"/>
              </a:schemeClr>
              <a:prstClr val="white"/>
            </a:duotone>
            <a:extLst>
              <a:ext uri="{28A0092B-C50C-407E-A947-70E740481C1C}">
                <a14:useLocalDpi xmlns:a14="http://schemas.microsoft.com/office/drawing/2010/main" val="0"/>
              </a:ext>
            </a:extLst>
          </a:blip>
          <a:srcRect l="6218" r="6356"/>
          <a:stretch/>
        </p:blipFill>
        <p:spPr bwMode="gray">
          <a:xfrm flipH="1">
            <a:off x="-1425" y="5221111"/>
            <a:ext cx="12188952" cy="268288"/>
          </a:xfrm>
          <a:prstGeom prst="rect">
            <a:avLst/>
          </a:prstGeom>
          <a:noFill/>
          <a:ln>
            <a:noFill/>
          </a:ln>
        </p:spPr>
      </p:pic>
      <p:sp>
        <p:nvSpPr>
          <p:cNvPr id="8" name="矩形​ 7"/>
          <p:cNvSpPr/>
          <p:nvPr/>
        </p:nvSpPr>
        <p:spPr>
          <a:xfrm>
            <a:off x="-1425" y="5961106"/>
            <a:ext cx="12188952" cy="896846"/>
          </a:xfrm>
          <a:prstGeom prst="rect">
            <a:avLst/>
          </a:prstGeom>
          <a:gradFill>
            <a:gsLst>
              <a:gs pos="25000">
                <a:schemeClr val="accent6">
                  <a:lumMod val="60000"/>
                  <a:lumOff val="40000"/>
                  <a:alpha val="0"/>
                </a:schemeClr>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宋体" panose="02010600030101010101" pitchFamily="2" charset="-122"/>
              <a:ea typeface="宋体" panose="02010600030101010101" pitchFamily="2" charset="-122"/>
            </a:endParaRPr>
          </a:p>
        </p:txBody>
      </p:sp>
      <p:sp>
        <p:nvSpPr>
          <p:cNvPr id="2" name="标题 1"/>
          <p:cNvSpPr>
            <a:spLocks noGrp="1"/>
          </p:cNvSpPr>
          <p:nvPr>
            <p:ph type="ctrTitle"/>
          </p:nvPr>
        </p:nvSpPr>
        <p:spPr>
          <a:xfrm>
            <a:off x="1305872" y="1309047"/>
            <a:ext cx="9602789" cy="2667000"/>
          </a:xfrm>
        </p:spPr>
        <p:txBody>
          <a:bodyPr rtlCol="0" anchor="b">
            <a:noAutofit/>
          </a:bodyPr>
          <a:lstStyle>
            <a:lvl1pPr algn="ctr">
              <a:defRPr sz="6000">
                <a:latin typeface="宋体" panose="02010600030101010101" pitchFamily="2" charset="-122"/>
                <a:ea typeface="宋体" panose="02010600030101010101" pitchFamily="2"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305872" y="4038600"/>
            <a:ext cx="9601200" cy="990600"/>
          </a:xfrm>
        </p:spPr>
        <p:txBody>
          <a:bodyPr rtlCol="0">
            <a:normAutofit/>
          </a:bodyPr>
          <a:lstStyle>
            <a:lvl1pPr marL="0" indent="0" algn="ctr">
              <a:spcBef>
                <a:spcPts val="0"/>
              </a:spcBef>
              <a:buNone/>
              <a:defRPr sz="1800" cap="all" baseline="0">
                <a:solidFill>
                  <a:schemeClr val="accent2">
                    <a:lumMod val="75000"/>
                  </a:schemeClr>
                </a:solidFill>
                <a:latin typeface="宋体" panose="02010600030101010101" pitchFamily="2" charset="-122"/>
                <a:ea typeface="宋体" panose="02010600030101010101" pitchFamily="2" charset="-122"/>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zh-CN" altLang="en-US" noProof="0"/>
              <a:t>单击此处编辑母版副标题样式</a:t>
            </a:r>
            <a:endParaRPr lang="zh-CN" altLang="en-US" noProof="0" dirty="0"/>
          </a:p>
        </p:txBody>
      </p:sp>
    </p:spTree>
    <p:extLst>
      <p:ext uri="{BB962C8B-B14F-4D97-AF65-F5344CB8AC3E}">
        <p14:creationId xmlns:p14="http://schemas.microsoft.com/office/powerpoint/2010/main" val="2942361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4" name="日期占位符 3"/>
          <p:cNvSpPr>
            <a:spLocks noGrp="1"/>
          </p:cNvSpPr>
          <p:nvPr>
            <p:ph type="dt" sz="half" idx="10"/>
          </p:nvPr>
        </p:nvSpPr>
        <p:spPr/>
        <p:txBody>
          <a:bodyPr rtlCol="0"/>
          <a:lstStyle>
            <a:lvl1pPr>
              <a:defRPr/>
            </a:lvl1pPr>
          </a:lstStyle>
          <a:p>
            <a:fld id="{821781B4-E315-44FC-A9E4-EE3ED652705D}" type="datetime2">
              <a:rPr lang="zh-CN" altLang="en-US" smtClean="0"/>
              <a:pPr/>
              <a:t>2019年3月20日</a:t>
            </a:fld>
            <a:endParaRPr lang="zh-CN" altLang="en-US" dirty="0"/>
          </a:p>
        </p:txBody>
      </p:sp>
      <p:sp>
        <p:nvSpPr>
          <p:cNvPr id="6" name="幻灯片编号占位符 5"/>
          <p:cNvSpPr>
            <a:spLocks noGrp="1"/>
          </p:cNvSpPr>
          <p:nvPr>
            <p:ph type="sldNum" sz="quarter" idx="12"/>
          </p:nvPr>
        </p:nvSpPr>
        <p:spPr/>
        <p:txBody>
          <a:bodyPr rtlCol="0"/>
          <a:lstStyle/>
          <a:p>
            <a:pPr rtl="0"/>
            <a:fld id="{4FAB73BC-B049-4115-A692-8D63A059BFB8}" type="slidenum">
              <a:rPr lang="en-US" altLang="zh-CN" noProof="0" smtClean="0"/>
              <a:t>‹#›</a:t>
            </a:fld>
            <a:endParaRPr lang="zh-CN" altLang="en-US" noProof="0" dirty="0"/>
          </a:p>
        </p:txBody>
      </p:sp>
    </p:spTree>
    <p:extLst>
      <p:ext uri="{BB962C8B-B14F-4D97-AF65-F5344CB8AC3E}">
        <p14:creationId xmlns:p14="http://schemas.microsoft.com/office/powerpoint/2010/main" val="3536256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8724900" y="274638"/>
            <a:ext cx="2628900" cy="5440362"/>
          </a:xfrm>
        </p:spPr>
        <p:txBody>
          <a:bodyPr vert="eaVert"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a:xfrm>
            <a:off x="838200" y="274638"/>
            <a:ext cx="7734300" cy="5440362"/>
          </a:xfrm>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4" name="日期占位符 3"/>
          <p:cNvSpPr>
            <a:spLocks noGrp="1"/>
          </p:cNvSpPr>
          <p:nvPr>
            <p:ph type="dt" sz="half" idx="10"/>
          </p:nvPr>
        </p:nvSpPr>
        <p:spPr/>
        <p:txBody>
          <a:bodyPr rtlCol="0"/>
          <a:lstStyle>
            <a:lvl1pPr>
              <a:defRPr/>
            </a:lvl1pPr>
          </a:lstStyle>
          <a:p>
            <a:fld id="{A602FAD1-83A9-4815-89CD-897C8D748396}" type="datetime2">
              <a:rPr lang="zh-CN" altLang="en-US" smtClean="0"/>
              <a:pPr/>
              <a:t>2019年3月20日</a:t>
            </a:fld>
            <a:endParaRPr lang="zh-CN" altLang="en-US" dirty="0"/>
          </a:p>
        </p:txBody>
      </p:sp>
      <p:sp>
        <p:nvSpPr>
          <p:cNvPr id="6" name="幻灯片编号占位符 5"/>
          <p:cNvSpPr>
            <a:spLocks noGrp="1"/>
          </p:cNvSpPr>
          <p:nvPr>
            <p:ph type="sldNum" sz="quarter" idx="12"/>
          </p:nvPr>
        </p:nvSpPr>
        <p:spPr/>
        <p:txBody>
          <a:bodyPr rtlCol="0"/>
          <a:lstStyle/>
          <a:p>
            <a:pPr rtl="0"/>
            <a:fld id="{4FAB73BC-B049-4115-A692-8D63A059BFB8}" type="slidenum">
              <a:rPr lang="en-US" altLang="zh-CN" noProof="0" smtClean="0"/>
              <a:t>‹#›</a:t>
            </a:fld>
            <a:endParaRPr lang="zh-CN" altLang="en-US" noProof="0" dirty="0"/>
          </a:p>
        </p:txBody>
      </p:sp>
    </p:spTree>
    <p:extLst>
      <p:ext uri="{BB962C8B-B14F-4D97-AF65-F5344CB8AC3E}">
        <p14:creationId xmlns:p14="http://schemas.microsoft.com/office/powerpoint/2010/main" val="1358651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5pPr>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4" name="日期占位符 3"/>
          <p:cNvSpPr>
            <a:spLocks noGrp="1"/>
          </p:cNvSpPr>
          <p:nvPr>
            <p:ph type="dt" sz="half" idx="10"/>
          </p:nvPr>
        </p:nvSpPr>
        <p:spPr/>
        <p:txBody>
          <a:bodyPr rtlCol="0"/>
          <a:lstStyle>
            <a:lvl1pPr>
              <a:defRPr/>
            </a:lvl1pPr>
          </a:lstStyle>
          <a:p>
            <a:fld id="{5FC1D9D2-00D5-4EEB-9E28-7FEFACC9AF41}" type="datetime2">
              <a:rPr lang="zh-CN" altLang="en-US" smtClean="0"/>
              <a:pPr/>
              <a:t>2019年3月20日</a:t>
            </a:fld>
            <a:endParaRPr lang="zh-CN" altLang="en-US" dirty="0"/>
          </a:p>
        </p:txBody>
      </p:sp>
      <p:sp>
        <p:nvSpPr>
          <p:cNvPr id="6" name="幻灯片编号占位符 5"/>
          <p:cNvSpPr>
            <a:spLocks noGrp="1"/>
          </p:cNvSpPr>
          <p:nvPr>
            <p:ph type="sldNum" sz="quarter" idx="12"/>
          </p:nvPr>
        </p:nvSpPr>
        <p:spPr/>
        <p:txBody>
          <a:bodyPr rtlCol="0"/>
          <a:lstStyle/>
          <a:p>
            <a:pPr rtl="0"/>
            <a:fld id="{4FAB73BC-B049-4115-A692-8D63A059BFB8}" type="slidenum">
              <a:rPr lang="en-US" altLang="zh-CN" noProof="0" smtClean="0"/>
              <a:t>‹#›</a:t>
            </a:fld>
            <a:endParaRPr lang="zh-CN" altLang="en-US" noProof="0" dirty="0"/>
          </a:p>
        </p:txBody>
      </p:sp>
    </p:spTree>
    <p:extLst>
      <p:ext uri="{BB962C8B-B14F-4D97-AF65-F5344CB8AC3E}">
        <p14:creationId xmlns:p14="http://schemas.microsoft.com/office/powerpoint/2010/main" val="340508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天空"/>
          <p:cNvSpPr/>
          <p:nvPr/>
        </p:nvSpPr>
        <p:spPr>
          <a:xfrm>
            <a:off x="2552" y="-1"/>
            <a:ext cx="12188952" cy="6858002"/>
          </a:xfrm>
          <a:prstGeom prst="rect">
            <a:avLst/>
          </a:prstGeom>
          <a:gradFill>
            <a:gsLst>
              <a:gs pos="0">
                <a:schemeClr val="accent2">
                  <a:lumMod val="60000"/>
                  <a:lumOff val="40000"/>
                  <a:alpha val="80000"/>
                </a:schemeClr>
              </a:gs>
              <a:gs pos="99000">
                <a:schemeClr val="accent2">
                  <a:lumMod val="20000"/>
                  <a:lumOff val="80000"/>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rtl="0"/>
            <a:endParaRPr lang="zh-CN" altLang="en-US" noProof="0" dirty="0">
              <a:latin typeface="宋体" panose="02010600030101010101" pitchFamily="2" charset="-122"/>
              <a:ea typeface="宋体" panose="02010600030101010101" pitchFamily="2" charset="-122"/>
            </a:endParaRPr>
          </a:p>
        </p:txBody>
      </p:sp>
      <p:sp>
        <p:nvSpPr>
          <p:cNvPr id="2" name="标题 1"/>
          <p:cNvSpPr>
            <a:spLocks noGrp="1"/>
          </p:cNvSpPr>
          <p:nvPr>
            <p:ph type="title"/>
          </p:nvPr>
        </p:nvSpPr>
        <p:spPr>
          <a:xfrm>
            <a:off x="1293813" y="1309047"/>
            <a:ext cx="9601252" cy="2667000"/>
          </a:xfrm>
        </p:spPr>
        <p:txBody>
          <a:bodyPr rtlCol="0" anchor="b">
            <a:normAutofit/>
          </a:bodyPr>
          <a:lstStyle>
            <a:lvl1pPr algn="ctr">
              <a:defRPr sz="6000" b="0">
                <a:latin typeface="宋体" panose="02010600030101010101" pitchFamily="2" charset="-122"/>
                <a:ea typeface="宋体" panose="02010600030101010101" pitchFamily="2"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293813" y="4038600"/>
            <a:ext cx="9601200" cy="1143000"/>
          </a:xfrm>
        </p:spPr>
        <p:txBody>
          <a:bodyPr rtlCol="0" anchor="t">
            <a:normAutofit/>
          </a:bodyPr>
          <a:lstStyle>
            <a:lvl1pPr marL="0" indent="0" algn="ctr">
              <a:spcBef>
                <a:spcPts val="0"/>
              </a:spcBef>
              <a:buNone/>
              <a:defRPr sz="2000" cap="all" baseline="0">
                <a:solidFill>
                  <a:schemeClr val="accent2">
                    <a:lumMod val="75000"/>
                  </a:schemeClr>
                </a:solidFill>
                <a:latin typeface="宋体" panose="02010600030101010101" pitchFamily="2" charset="-122"/>
                <a:ea typeface="宋体" panose="02010600030101010101" pitchFamily="2"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5" name="页脚占位符 4"/>
          <p:cNvSpPr>
            <a:spLocks noGrp="1"/>
          </p:cNvSpPr>
          <p:nvPr>
            <p:ph type="ftr" sz="quarter" idx="11"/>
          </p:nvPr>
        </p:nvSpPr>
        <p:spPr/>
        <p:txBody>
          <a:bodyPr rtlCol="0"/>
          <a:lstStyle>
            <a:lvl1pPr>
              <a:defRPr>
                <a:latin typeface="宋体" panose="02010600030101010101" pitchFamily="2" charset="-122"/>
                <a:ea typeface="宋体" panose="02010600030101010101" pitchFamily="2" charset="-122"/>
              </a:defRPr>
            </a:lvl1pPr>
          </a:lstStyle>
          <a:p>
            <a:r>
              <a:rPr lang="zh-CN" altLang="en-US" noProof="0" dirty="0"/>
              <a:t>添加页脚</a:t>
            </a:r>
          </a:p>
        </p:txBody>
      </p:sp>
      <p:sp>
        <p:nvSpPr>
          <p:cNvPr id="4" name="日期占位符 3"/>
          <p:cNvSpPr>
            <a:spLocks noGrp="1"/>
          </p:cNvSpPr>
          <p:nvPr>
            <p:ph type="dt" sz="half" idx="10"/>
          </p:nvPr>
        </p:nvSpPr>
        <p:spPr/>
        <p:txBody>
          <a:bodyPr rtlCol="0"/>
          <a:lstStyle>
            <a:lvl1pPr>
              <a:defRPr>
                <a:latin typeface="宋体" panose="02010600030101010101" pitchFamily="2" charset="-122"/>
                <a:ea typeface="宋体" panose="02010600030101010101" pitchFamily="2" charset="-122"/>
              </a:defRPr>
            </a:lvl1pPr>
          </a:lstStyle>
          <a:p>
            <a:fld id="{C3B0BDC2-D38C-42D7-9B39-CBA3CD4C57E0}" type="datetime2">
              <a:rPr lang="zh-CN" altLang="en-US" smtClean="0"/>
              <a:pPr/>
              <a:t>2019年3月20日</a:t>
            </a:fld>
            <a:endParaRPr lang="zh-CN" altLang="en-US" dirty="0"/>
          </a:p>
        </p:txBody>
      </p:sp>
      <p:sp>
        <p:nvSpPr>
          <p:cNvPr id="6" name="幻灯片编号占位符 5"/>
          <p:cNvSpPr>
            <a:spLocks noGrp="1"/>
          </p:cNvSpPr>
          <p:nvPr>
            <p:ph type="sldNum" sz="quarter" idx="12"/>
          </p:nvPr>
        </p:nvSpPr>
        <p:spPr/>
        <p:txBody>
          <a:bodyPr rtlCol="0"/>
          <a:lstStyle>
            <a:lvl1pPr>
              <a:defRPr>
                <a:latin typeface="宋体" panose="02010600030101010101" pitchFamily="2" charset="-122"/>
                <a:ea typeface="宋体" panose="02010600030101010101" pitchFamily="2" charset="-122"/>
              </a:defRPr>
            </a:lvl1pPr>
          </a:lstStyle>
          <a:p>
            <a:fld id="{4FAB73BC-B049-4115-A692-8D63A059BFB8}" type="slidenum">
              <a:rPr lang="en-US" altLang="zh-CN" noProof="0" smtClean="0"/>
              <a:pPr/>
              <a:t>‹#›</a:t>
            </a:fld>
            <a:endParaRPr lang="zh-CN" altLang="en-US" noProof="0" dirty="0"/>
          </a:p>
        </p:txBody>
      </p:sp>
    </p:spTree>
    <p:extLst>
      <p:ext uri="{BB962C8B-B14F-4D97-AF65-F5344CB8AC3E}">
        <p14:creationId xmlns:p14="http://schemas.microsoft.com/office/powerpoint/2010/main" val="3043559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4" name="内容占位符 3"/>
          <p:cNvSpPr>
            <a:spLocks noGrp="1"/>
          </p:cNvSpPr>
          <p:nvPr>
            <p:ph sz="half" idx="2"/>
          </p:nvPr>
        </p:nvSpPr>
        <p:spPr>
          <a:xfrm>
            <a:off x="6278880" y="1572768"/>
            <a:ext cx="4572000" cy="4142232"/>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3" name="内容占位符 2"/>
          <p:cNvSpPr>
            <a:spLocks noGrp="1"/>
          </p:cNvSpPr>
          <p:nvPr>
            <p:ph sz="half" idx="1"/>
          </p:nvPr>
        </p:nvSpPr>
        <p:spPr>
          <a:xfrm>
            <a:off x="1341120" y="1572768"/>
            <a:ext cx="4572000" cy="4142232"/>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6" name="页脚占位符 5"/>
          <p:cNvSpPr>
            <a:spLocks noGrp="1"/>
          </p:cNvSpPr>
          <p:nvPr>
            <p:ph type="ftr" sz="quarter" idx="11"/>
          </p:nvPr>
        </p:nvSpPr>
        <p:spPr/>
        <p:txBody>
          <a:bodyPr rtlCol="0"/>
          <a:lstStyle/>
          <a:p>
            <a:pPr rtl="0"/>
            <a:r>
              <a:rPr lang="zh-CN" altLang="en-US" noProof="0" dirty="0"/>
              <a:t>添加页脚</a:t>
            </a:r>
          </a:p>
        </p:txBody>
      </p:sp>
      <p:sp>
        <p:nvSpPr>
          <p:cNvPr id="5" name="日期占位符 4"/>
          <p:cNvSpPr>
            <a:spLocks noGrp="1"/>
          </p:cNvSpPr>
          <p:nvPr>
            <p:ph type="dt" sz="half" idx="10"/>
          </p:nvPr>
        </p:nvSpPr>
        <p:spPr/>
        <p:txBody>
          <a:bodyPr rtlCol="0"/>
          <a:lstStyle>
            <a:lvl1pPr>
              <a:defRPr/>
            </a:lvl1pPr>
          </a:lstStyle>
          <a:p>
            <a:fld id="{EB13BF23-F257-446B-912C-17364A1438BC}" type="datetime2">
              <a:rPr lang="zh-CN" altLang="en-US" smtClean="0"/>
              <a:pPr/>
              <a:t>2019年3月20日</a:t>
            </a:fld>
            <a:endParaRPr lang="zh-CN" altLang="en-US" dirty="0"/>
          </a:p>
        </p:txBody>
      </p:sp>
      <p:sp>
        <p:nvSpPr>
          <p:cNvPr id="7" name="幻灯片编号占位符 6"/>
          <p:cNvSpPr>
            <a:spLocks noGrp="1"/>
          </p:cNvSpPr>
          <p:nvPr>
            <p:ph type="sldNum" sz="quarter" idx="12"/>
          </p:nvPr>
        </p:nvSpPr>
        <p:spPr/>
        <p:txBody>
          <a:bodyPr rtlCol="0"/>
          <a:lstStyle/>
          <a:p>
            <a:pPr rtl="0"/>
            <a:fld id="{4FAB73BC-B049-4115-A692-8D63A059BFB8}" type="slidenum">
              <a:rPr lang="en-US" altLang="zh-CN" noProof="0" smtClean="0"/>
              <a:t>‹#›</a:t>
            </a:fld>
            <a:endParaRPr lang="zh-CN" altLang="en-US" noProof="0" dirty="0"/>
          </a:p>
        </p:txBody>
      </p:sp>
    </p:spTree>
    <p:extLst>
      <p:ext uri="{BB962C8B-B14F-4D97-AF65-F5344CB8AC3E}">
        <p14:creationId xmlns:p14="http://schemas.microsoft.com/office/powerpoint/2010/main" val="4249378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10" name="标题 9"/>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341120" y="1572768"/>
            <a:ext cx="4572000" cy="766588"/>
          </a:xfrm>
        </p:spPr>
        <p:txBody>
          <a:bodyPr rtlCol="0"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p:cNvSpPr>
            <a:spLocks noGrp="1"/>
          </p:cNvSpPr>
          <p:nvPr>
            <p:ph sz="half" idx="2"/>
          </p:nvPr>
        </p:nvSpPr>
        <p:spPr>
          <a:xfrm>
            <a:off x="1341120" y="2365861"/>
            <a:ext cx="4572000" cy="3349140"/>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文本占位符 4"/>
          <p:cNvSpPr>
            <a:spLocks noGrp="1"/>
          </p:cNvSpPr>
          <p:nvPr>
            <p:ph type="body" sz="quarter" idx="3"/>
          </p:nvPr>
        </p:nvSpPr>
        <p:spPr>
          <a:xfrm>
            <a:off x="6278880" y="1572768"/>
            <a:ext cx="4572000" cy="766588"/>
          </a:xfrm>
        </p:spPr>
        <p:txBody>
          <a:bodyPr rtlCol="0"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p:cNvSpPr>
            <a:spLocks noGrp="1"/>
          </p:cNvSpPr>
          <p:nvPr>
            <p:ph sz="quarter" idx="4"/>
          </p:nvPr>
        </p:nvSpPr>
        <p:spPr>
          <a:xfrm>
            <a:off x="6278880" y="2365861"/>
            <a:ext cx="4572000" cy="3349140"/>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8" name="页脚占位符 7"/>
          <p:cNvSpPr>
            <a:spLocks noGrp="1"/>
          </p:cNvSpPr>
          <p:nvPr>
            <p:ph type="ftr" sz="quarter" idx="11"/>
          </p:nvPr>
        </p:nvSpPr>
        <p:spPr/>
        <p:txBody>
          <a:bodyPr rtlCol="0"/>
          <a:lstStyle/>
          <a:p>
            <a:pPr rtl="0"/>
            <a:r>
              <a:rPr lang="zh-CN" altLang="en-US" noProof="0" dirty="0"/>
              <a:t>添加页脚</a:t>
            </a:r>
          </a:p>
        </p:txBody>
      </p:sp>
      <p:sp>
        <p:nvSpPr>
          <p:cNvPr id="7" name="日期占位符 6"/>
          <p:cNvSpPr>
            <a:spLocks noGrp="1"/>
          </p:cNvSpPr>
          <p:nvPr>
            <p:ph type="dt" sz="half" idx="10"/>
          </p:nvPr>
        </p:nvSpPr>
        <p:spPr/>
        <p:txBody>
          <a:bodyPr rtlCol="0"/>
          <a:lstStyle>
            <a:lvl1pPr>
              <a:defRPr/>
            </a:lvl1pPr>
          </a:lstStyle>
          <a:p>
            <a:fld id="{48549F57-98D1-4139-9AD0-C205DC71C5E9}" type="datetime2">
              <a:rPr lang="zh-CN" altLang="en-US" smtClean="0"/>
              <a:pPr/>
              <a:t>2019年3月20日</a:t>
            </a:fld>
            <a:endParaRPr lang="zh-CN" altLang="en-US" dirty="0"/>
          </a:p>
        </p:txBody>
      </p:sp>
      <p:sp>
        <p:nvSpPr>
          <p:cNvPr id="9" name="幻灯片编号占位符 8"/>
          <p:cNvSpPr>
            <a:spLocks noGrp="1"/>
          </p:cNvSpPr>
          <p:nvPr>
            <p:ph type="sldNum" sz="quarter" idx="12"/>
          </p:nvPr>
        </p:nvSpPr>
        <p:spPr/>
        <p:txBody>
          <a:bodyPr rtlCol="0"/>
          <a:lstStyle/>
          <a:p>
            <a:pPr rtl="0"/>
            <a:fld id="{4FAB73BC-B049-4115-A692-8D63A059BFB8}" type="slidenum">
              <a:rPr lang="en-US" altLang="zh-CN" noProof="0" smtClean="0"/>
              <a:t>‹#›</a:t>
            </a:fld>
            <a:endParaRPr lang="zh-CN" altLang="en-US" noProof="0" dirty="0"/>
          </a:p>
        </p:txBody>
      </p:sp>
    </p:spTree>
    <p:extLst>
      <p:ext uri="{BB962C8B-B14F-4D97-AF65-F5344CB8AC3E}">
        <p14:creationId xmlns:p14="http://schemas.microsoft.com/office/powerpoint/2010/main" val="1072378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4" name="页脚占位符 3"/>
          <p:cNvSpPr>
            <a:spLocks noGrp="1"/>
          </p:cNvSpPr>
          <p:nvPr>
            <p:ph type="ftr" sz="quarter" idx="11"/>
          </p:nvPr>
        </p:nvSpPr>
        <p:spPr/>
        <p:txBody>
          <a:bodyPr rtlCol="0"/>
          <a:lstStyle/>
          <a:p>
            <a:pPr rtl="0"/>
            <a:r>
              <a:rPr lang="zh-CN" altLang="en-US" noProof="0" dirty="0"/>
              <a:t>添加页脚</a:t>
            </a:r>
          </a:p>
        </p:txBody>
      </p:sp>
      <p:sp>
        <p:nvSpPr>
          <p:cNvPr id="3" name="日期占位符 2"/>
          <p:cNvSpPr>
            <a:spLocks noGrp="1"/>
          </p:cNvSpPr>
          <p:nvPr>
            <p:ph type="dt" sz="half" idx="10"/>
          </p:nvPr>
        </p:nvSpPr>
        <p:spPr/>
        <p:txBody>
          <a:bodyPr rtlCol="0"/>
          <a:lstStyle>
            <a:lvl1pPr>
              <a:defRPr/>
            </a:lvl1pPr>
          </a:lstStyle>
          <a:p>
            <a:fld id="{3F4CFB21-361B-4CC8-B2EC-30CDC6A58970}" type="datetime2">
              <a:rPr lang="zh-CN" altLang="en-US" smtClean="0"/>
              <a:pPr/>
              <a:t>2019年3月20日</a:t>
            </a:fld>
            <a:endParaRPr lang="zh-CN" altLang="en-US" dirty="0"/>
          </a:p>
        </p:txBody>
      </p:sp>
      <p:sp>
        <p:nvSpPr>
          <p:cNvPr id="5" name="幻灯片编号占位符 4"/>
          <p:cNvSpPr>
            <a:spLocks noGrp="1"/>
          </p:cNvSpPr>
          <p:nvPr>
            <p:ph type="sldNum" sz="quarter" idx="12"/>
          </p:nvPr>
        </p:nvSpPr>
        <p:spPr/>
        <p:txBody>
          <a:bodyPr rtlCol="0"/>
          <a:lstStyle/>
          <a:p>
            <a:pPr rtl="0"/>
            <a:fld id="{4FAB73BC-B049-4115-A692-8D63A059BFB8}" type="slidenum">
              <a:rPr lang="en-US" altLang="zh-CN" noProof="0" smtClean="0"/>
              <a:t>‹#›</a:t>
            </a:fld>
            <a:endParaRPr lang="zh-CN" altLang="en-US" noProof="0" dirty="0"/>
          </a:p>
        </p:txBody>
      </p:sp>
    </p:spTree>
    <p:extLst>
      <p:ext uri="{BB962C8B-B14F-4D97-AF65-F5344CB8AC3E}">
        <p14:creationId xmlns:p14="http://schemas.microsoft.com/office/powerpoint/2010/main" val="3681886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天空"/>
          <p:cNvSpPr/>
          <p:nvPr/>
        </p:nvSpPr>
        <p:spPr>
          <a:xfrm>
            <a:off x="2552" y="-1"/>
            <a:ext cx="12188952" cy="6858002"/>
          </a:xfrm>
          <a:prstGeom prst="rect">
            <a:avLst/>
          </a:prstGeom>
          <a:gradFill>
            <a:gsLst>
              <a:gs pos="0">
                <a:schemeClr val="accent2">
                  <a:lumMod val="60000"/>
                  <a:lumOff val="40000"/>
                  <a:alpha val="80000"/>
                </a:schemeClr>
              </a:gs>
              <a:gs pos="99000">
                <a:schemeClr val="accent2">
                  <a:lumMod val="20000"/>
                  <a:lumOff val="80000"/>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rtl="0"/>
            <a:endParaRPr lang="zh-CN" altLang="en-US" dirty="0">
              <a:latin typeface="宋体" panose="02010600030101010101" pitchFamily="2" charset="-122"/>
              <a:ea typeface="宋体" panose="02010600030101010101" pitchFamily="2" charset="-122"/>
            </a:endParaRPr>
          </a:p>
        </p:txBody>
      </p:sp>
      <p:sp>
        <p:nvSpPr>
          <p:cNvPr id="3" name="页脚占位符 2"/>
          <p:cNvSpPr>
            <a:spLocks noGrp="1"/>
          </p:cNvSpPr>
          <p:nvPr>
            <p:ph type="ftr" sz="quarter" idx="11"/>
          </p:nvPr>
        </p:nvSpPr>
        <p:spPr/>
        <p:txBody>
          <a:bodyPr rtlCol="0"/>
          <a:lstStyle>
            <a:lvl1pPr>
              <a:defRPr>
                <a:latin typeface="宋体" panose="02010600030101010101" pitchFamily="2" charset="-122"/>
                <a:ea typeface="宋体" panose="02010600030101010101" pitchFamily="2" charset="-122"/>
              </a:defRPr>
            </a:lvl1pPr>
          </a:lstStyle>
          <a:p>
            <a:r>
              <a:rPr lang="zh-CN" altLang="en-US"/>
              <a:t>添加页脚</a:t>
            </a:r>
            <a:endParaRPr lang="zh-CN" altLang="en-US" dirty="0"/>
          </a:p>
        </p:txBody>
      </p:sp>
      <p:sp>
        <p:nvSpPr>
          <p:cNvPr id="2" name="日期占位符 1"/>
          <p:cNvSpPr>
            <a:spLocks noGrp="1"/>
          </p:cNvSpPr>
          <p:nvPr>
            <p:ph type="dt" sz="half" idx="10"/>
          </p:nvPr>
        </p:nvSpPr>
        <p:spPr/>
        <p:txBody>
          <a:bodyPr rtlCol="0"/>
          <a:lstStyle>
            <a:lvl1pPr>
              <a:defRPr>
                <a:latin typeface="宋体" panose="02010600030101010101" pitchFamily="2" charset="-122"/>
                <a:ea typeface="宋体" panose="02010600030101010101" pitchFamily="2" charset="-122"/>
              </a:defRPr>
            </a:lvl1pPr>
          </a:lstStyle>
          <a:p>
            <a:fld id="{8209AF4B-C7B0-4043-BA53-D6C8AACCE1F0}" type="datetime2">
              <a:rPr lang="zh-CN" altLang="en-US" smtClean="0"/>
              <a:pPr/>
              <a:t>2019年3月20日</a:t>
            </a:fld>
            <a:endParaRPr lang="zh-CN" altLang="en-US" dirty="0"/>
          </a:p>
        </p:txBody>
      </p:sp>
      <p:sp>
        <p:nvSpPr>
          <p:cNvPr id="4" name="幻灯片编号占位符 3"/>
          <p:cNvSpPr>
            <a:spLocks noGrp="1"/>
          </p:cNvSpPr>
          <p:nvPr>
            <p:ph type="sldNum" sz="quarter" idx="12"/>
          </p:nvPr>
        </p:nvSpPr>
        <p:spPr/>
        <p:txBody>
          <a:bodyPr rtlCol="0"/>
          <a:lstStyle>
            <a:lvl1pPr>
              <a:defRPr>
                <a:latin typeface="宋体" panose="02010600030101010101" pitchFamily="2" charset="-122"/>
                <a:ea typeface="宋体" panose="02010600030101010101" pitchFamily="2" charset="-122"/>
              </a:defRPr>
            </a:lvl1pPr>
          </a:lstStyle>
          <a:p>
            <a:fld id="{4FAB73BC-B049-4115-A692-8D63A059BFB8}" type="slidenum">
              <a:rPr lang="en-US" altLang="zh-CN" smtClean="0"/>
              <a:pPr/>
              <a:t>‹#›</a:t>
            </a:fld>
            <a:endParaRPr lang="en-US" altLang="zh-CN" dirty="0"/>
          </a:p>
        </p:txBody>
      </p:sp>
    </p:spTree>
    <p:extLst>
      <p:ext uri="{BB962C8B-B14F-4D97-AF65-F5344CB8AC3E}">
        <p14:creationId xmlns:p14="http://schemas.microsoft.com/office/powerpoint/2010/main" val="49226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8127479" y="762000"/>
            <a:ext cx="3377133" cy="2743200"/>
          </a:xfrm>
        </p:spPr>
        <p:txBody>
          <a:bodyPr rtlCol="0" anchor="b">
            <a:normAutofit/>
          </a:bodyPr>
          <a:lstStyle>
            <a:lvl1pPr>
              <a:defRPr sz="3200" b="0"/>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760413" y="685800"/>
            <a:ext cx="6858000" cy="4572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文本占位符 3"/>
          <p:cNvSpPr>
            <a:spLocks noGrp="1"/>
          </p:cNvSpPr>
          <p:nvPr>
            <p:ph type="body" sz="half" idx="2"/>
          </p:nvPr>
        </p:nvSpPr>
        <p:spPr>
          <a:xfrm>
            <a:off x="8127479" y="3554104"/>
            <a:ext cx="3377133" cy="1703696"/>
          </a:xfrm>
        </p:spPr>
        <p:txBody>
          <a:bodyPr rtlCol="0">
            <a:normAutofit/>
          </a:bodyPr>
          <a:lstStyle>
            <a:lvl1pPr marL="0" indent="0">
              <a:lnSpc>
                <a:spcPct val="90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6" name="页脚占位符 5"/>
          <p:cNvSpPr>
            <a:spLocks noGrp="1"/>
          </p:cNvSpPr>
          <p:nvPr>
            <p:ph type="ftr" sz="quarter" idx="11"/>
          </p:nvPr>
        </p:nvSpPr>
        <p:spPr/>
        <p:txBody>
          <a:bodyPr rtlCol="0"/>
          <a:lstStyle/>
          <a:p>
            <a:pPr rtl="0"/>
            <a:r>
              <a:rPr lang="zh-CN" altLang="en-US" noProof="0" dirty="0"/>
              <a:t>添加页脚</a:t>
            </a:r>
          </a:p>
        </p:txBody>
      </p:sp>
      <p:sp>
        <p:nvSpPr>
          <p:cNvPr id="5" name="日期占位符 4"/>
          <p:cNvSpPr>
            <a:spLocks noGrp="1"/>
          </p:cNvSpPr>
          <p:nvPr>
            <p:ph type="dt" sz="half" idx="10"/>
          </p:nvPr>
        </p:nvSpPr>
        <p:spPr/>
        <p:txBody>
          <a:bodyPr rtlCol="0"/>
          <a:lstStyle>
            <a:lvl1pPr>
              <a:defRPr/>
            </a:lvl1pPr>
          </a:lstStyle>
          <a:p>
            <a:fld id="{18D06AC8-11C1-4A1F-BB41-BDF77EA2ACD7}" type="datetime2">
              <a:rPr lang="zh-CN" altLang="en-US" smtClean="0"/>
              <a:pPr/>
              <a:t>2019年3月20日</a:t>
            </a:fld>
            <a:endParaRPr lang="zh-CN" altLang="en-US" dirty="0"/>
          </a:p>
        </p:txBody>
      </p:sp>
      <p:sp>
        <p:nvSpPr>
          <p:cNvPr id="7" name="幻灯片编号占位符 6"/>
          <p:cNvSpPr>
            <a:spLocks noGrp="1"/>
          </p:cNvSpPr>
          <p:nvPr>
            <p:ph type="sldNum" sz="quarter" idx="12"/>
          </p:nvPr>
        </p:nvSpPr>
        <p:spPr/>
        <p:txBody>
          <a:bodyPr rtlCol="0"/>
          <a:lstStyle/>
          <a:p>
            <a:pPr rtl="0"/>
            <a:fld id="{4FAB73BC-B049-4115-A692-8D63A059BFB8}" type="slidenum">
              <a:rPr lang="en-US" altLang="zh-CN" noProof="0" smtClean="0"/>
              <a:t>‹#›</a:t>
            </a:fld>
            <a:endParaRPr lang="zh-CN" altLang="en-US" noProof="0" dirty="0"/>
          </a:p>
        </p:txBody>
      </p:sp>
    </p:spTree>
    <p:extLst>
      <p:ext uri="{BB962C8B-B14F-4D97-AF65-F5344CB8AC3E}">
        <p14:creationId xmlns:p14="http://schemas.microsoft.com/office/powerpoint/2010/main" val="148389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a:xfrm>
            <a:off x="8127479" y="762000"/>
            <a:ext cx="3377133" cy="2743200"/>
          </a:xfrm>
        </p:spPr>
        <p:txBody>
          <a:bodyPr rtlCol="0" anchor="b">
            <a:normAutofit/>
          </a:bodyPr>
          <a:lstStyle>
            <a:lvl1pPr>
              <a:defRPr sz="3400" b="0"/>
            </a:lvl1pPr>
          </a:lstStyle>
          <a:p>
            <a:pPr rtl="0"/>
            <a:r>
              <a:rPr lang="zh-CN" altLang="en-US" noProof="0"/>
              <a:t>单击此处编辑母版标题样式</a:t>
            </a:r>
            <a:endParaRPr lang="zh-CN" altLang="en-US" noProof="0" dirty="0"/>
          </a:p>
        </p:txBody>
      </p:sp>
      <p:sp>
        <p:nvSpPr>
          <p:cNvPr id="3" name="图片占位符 2" descr="为添加图像预留的空占位符。单击占位符，选择要添加的图像。"/>
          <p:cNvSpPr>
            <a:spLocks noGrp="1"/>
          </p:cNvSpPr>
          <p:nvPr>
            <p:ph type="pic" idx="1"/>
          </p:nvPr>
        </p:nvSpPr>
        <p:spPr>
          <a:xfrm>
            <a:off x="760413" y="685800"/>
            <a:ext cx="6858000" cy="4572000"/>
          </a:xfrm>
          <a:solidFill>
            <a:schemeClr val="bg1">
              <a:lumMod val="95000"/>
            </a:schemeClr>
          </a:solidFill>
        </p:spPr>
        <p:txBody>
          <a:bodyPr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8127479" y="3554104"/>
            <a:ext cx="3377133" cy="1703696"/>
          </a:xfrm>
        </p:spPr>
        <p:txBody>
          <a:bodyPr rtlCol="0">
            <a:normAutofit/>
          </a:bodyPr>
          <a:lstStyle>
            <a:lvl1pPr marL="0" indent="0">
              <a:lnSpc>
                <a:spcPct val="100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6" name="页脚占位符 5"/>
          <p:cNvSpPr>
            <a:spLocks noGrp="1"/>
          </p:cNvSpPr>
          <p:nvPr>
            <p:ph type="ftr" sz="quarter" idx="11"/>
          </p:nvPr>
        </p:nvSpPr>
        <p:spPr/>
        <p:txBody>
          <a:bodyPr rtlCol="0"/>
          <a:lstStyle/>
          <a:p>
            <a:pPr rtl="0"/>
            <a:r>
              <a:rPr lang="zh-CN" altLang="en-US" noProof="0" dirty="0"/>
              <a:t>添加页脚</a:t>
            </a:r>
          </a:p>
        </p:txBody>
      </p:sp>
      <p:sp>
        <p:nvSpPr>
          <p:cNvPr id="5" name="日期占位符 4"/>
          <p:cNvSpPr>
            <a:spLocks noGrp="1"/>
          </p:cNvSpPr>
          <p:nvPr>
            <p:ph type="dt" sz="half" idx="10"/>
          </p:nvPr>
        </p:nvSpPr>
        <p:spPr/>
        <p:txBody>
          <a:bodyPr rtlCol="0"/>
          <a:lstStyle>
            <a:lvl1pPr>
              <a:defRPr/>
            </a:lvl1pPr>
          </a:lstStyle>
          <a:p>
            <a:fld id="{B0C376A0-6194-4F25-AE46-9E873B772BB4}" type="datetime2">
              <a:rPr lang="zh-CN" altLang="en-US" smtClean="0"/>
              <a:pPr/>
              <a:t>2019年3月20日</a:t>
            </a:fld>
            <a:endParaRPr lang="zh-CN" altLang="en-US" dirty="0"/>
          </a:p>
        </p:txBody>
      </p:sp>
      <p:sp>
        <p:nvSpPr>
          <p:cNvPr id="7" name="幻灯片编号占位符 6"/>
          <p:cNvSpPr>
            <a:spLocks noGrp="1"/>
          </p:cNvSpPr>
          <p:nvPr>
            <p:ph type="sldNum" sz="quarter" idx="12"/>
          </p:nvPr>
        </p:nvSpPr>
        <p:spPr/>
        <p:txBody>
          <a:bodyPr rtlCol="0"/>
          <a:lstStyle/>
          <a:p>
            <a:pPr rtl="0"/>
            <a:fld id="{4FAB73BC-B049-4115-A692-8D63A059BFB8}" type="slidenum">
              <a:rPr lang="en-US" altLang="zh-CN" noProof="0" smtClean="0"/>
              <a:t>‹#›</a:t>
            </a:fld>
            <a:endParaRPr lang="zh-CN" altLang="en-US" noProof="0" dirty="0"/>
          </a:p>
        </p:txBody>
      </p:sp>
    </p:spTree>
    <p:extLst>
      <p:ext uri="{BB962C8B-B14F-4D97-AF65-F5344CB8AC3E}">
        <p14:creationId xmlns:p14="http://schemas.microsoft.com/office/powerpoint/2010/main" val="421661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天空"/>
          <p:cNvSpPr/>
          <p:nvPr/>
        </p:nvSpPr>
        <p:spPr>
          <a:xfrm>
            <a:off x="2552" y="-1"/>
            <a:ext cx="12188952" cy="6858002"/>
          </a:xfrm>
          <a:prstGeom prst="rect">
            <a:avLst/>
          </a:prstGeom>
          <a:gradFill>
            <a:gsLst>
              <a:gs pos="0">
                <a:schemeClr val="accent2">
                  <a:lumMod val="60000"/>
                  <a:lumOff val="40000"/>
                  <a:alpha val="58000"/>
                </a:schemeClr>
              </a:gs>
              <a:gs pos="88000">
                <a:schemeClr val="accent2">
                  <a:lumMod val="20000"/>
                  <a:lumOff val="80000"/>
                  <a:alpha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rtl="0"/>
            <a:endParaRPr lang="zh-CN" altLang="en-US" noProof="0" dirty="0">
              <a:latin typeface="宋体" panose="02010600030101010101" pitchFamily="2" charset="-122"/>
              <a:ea typeface="宋体" panose="02010600030101010101" pitchFamily="2" charset="-122"/>
            </a:endParaRPr>
          </a:p>
        </p:txBody>
      </p:sp>
      <p:sp>
        <p:nvSpPr>
          <p:cNvPr id="8" name="水3"/>
          <p:cNvSpPr/>
          <p:nvPr/>
        </p:nvSpPr>
        <p:spPr bwMode="gray">
          <a:xfrm>
            <a:off x="2552" y="6064101"/>
            <a:ext cx="12188952" cy="793899"/>
          </a:xfrm>
          <a:prstGeom prst="rect">
            <a:avLst/>
          </a:prstGeom>
          <a:gradFill>
            <a:gsLst>
              <a:gs pos="833">
                <a:schemeClr val="accent2">
                  <a:lumMod val="60000"/>
                  <a:lumOff val="40000"/>
                  <a:alpha val="38000"/>
                </a:schemeClr>
              </a:gs>
              <a:gs pos="49000">
                <a:schemeClr val="accent2">
                  <a:lumMod val="60000"/>
                  <a:lumOff val="40000"/>
                </a:schemeClr>
              </a:gs>
              <a:gs pos="100000">
                <a:schemeClr val="accent2">
                  <a:lumMod val="20000"/>
                  <a:lumOff val="80000"/>
                  <a:alpha val="8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宋体" panose="02010600030101010101" pitchFamily="2" charset="-122"/>
              <a:ea typeface="宋体" panose="02010600030101010101" pitchFamily="2" charset="-122"/>
            </a:endParaRPr>
          </a:p>
        </p:txBody>
      </p:sp>
      <p:pic>
        <p:nvPicPr>
          <p:cNvPr id="9" name="水2"/>
          <p:cNvPicPr>
            <a:picLocks noChangeAspect="1"/>
          </p:cNvPicPr>
          <p:nvPr/>
        </p:nvPicPr>
        <p:blipFill rotWithShape="1">
          <a:blip r:embed="rId13" cstate="print">
            <a:extLst>
              <a:ext uri="{28A0092B-C50C-407E-A947-70E740481C1C}">
                <a14:useLocalDpi xmlns:a14="http://schemas.microsoft.com/office/drawing/2010/main" val="0"/>
              </a:ext>
            </a:extLst>
          </a:blip>
          <a:srcRect l="2674" r="9901"/>
          <a:stretch/>
        </p:blipFill>
        <p:spPr bwMode="white">
          <a:xfrm>
            <a:off x="-1425" y="6256181"/>
            <a:ext cx="12188952" cy="463209"/>
          </a:xfrm>
          <a:prstGeom prst="rect">
            <a:avLst/>
          </a:prstGeom>
          <a:noFill/>
          <a:ln>
            <a:noFill/>
          </a:ln>
        </p:spPr>
      </p:pic>
      <p:pic>
        <p:nvPicPr>
          <p:cNvPr id="10" name="水1"/>
          <p:cNvPicPr>
            <a:picLocks noChangeAspect="1"/>
          </p:cNvPicPr>
          <p:nvPr/>
        </p:nvPicPr>
        <p:blipFill rotWithShape="1">
          <a:blip r:embed="rId14" cstate="print">
            <a:duotone>
              <a:schemeClr val="accent2">
                <a:shade val="45000"/>
                <a:satMod val="135000"/>
              </a:schemeClr>
              <a:prstClr val="white"/>
            </a:duotone>
            <a:extLst>
              <a:ext uri="{28A0092B-C50C-407E-A947-70E740481C1C}">
                <a14:useLocalDpi xmlns:a14="http://schemas.microsoft.com/office/drawing/2010/main" val="0"/>
              </a:ext>
            </a:extLst>
          </a:blip>
          <a:srcRect l="6218" r="6356"/>
          <a:stretch/>
        </p:blipFill>
        <p:spPr bwMode="gray">
          <a:xfrm flipH="1">
            <a:off x="-1425" y="5979395"/>
            <a:ext cx="12188952" cy="268288"/>
          </a:xfrm>
          <a:prstGeom prst="rect">
            <a:avLst/>
          </a:prstGeom>
          <a:noFill/>
          <a:ln>
            <a:noFill/>
          </a:ln>
        </p:spPr>
      </p:pic>
      <p:sp>
        <p:nvSpPr>
          <p:cNvPr id="2" name="标题占位符 1"/>
          <p:cNvSpPr>
            <a:spLocks noGrp="1"/>
          </p:cNvSpPr>
          <p:nvPr>
            <p:ph type="title"/>
          </p:nvPr>
        </p:nvSpPr>
        <p:spPr>
          <a:xfrm>
            <a:off x="1341120" y="265176"/>
            <a:ext cx="9509759" cy="1088136"/>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341120" y="1572768"/>
            <a:ext cx="9509760" cy="4142232"/>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5" name="页脚占位符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tx1"/>
                </a:solidFill>
                <a:latin typeface="宋体" panose="02010600030101010101" pitchFamily="2" charset="-122"/>
                <a:ea typeface="宋体" panose="02010600030101010101" pitchFamily="2" charset="-122"/>
              </a:defRPr>
            </a:lvl1pPr>
          </a:lstStyle>
          <a:p>
            <a:r>
              <a:rPr lang="zh-CN" altLang="en-US" noProof="0" dirty="0"/>
              <a:t>添加页脚</a:t>
            </a:r>
          </a:p>
        </p:txBody>
      </p:sp>
      <p:sp>
        <p:nvSpPr>
          <p:cNvPr id="4" name="日期占位符 3"/>
          <p:cNvSpPr>
            <a:spLocks noGrp="1"/>
          </p:cNvSpPr>
          <p:nvPr>
            <p:ph type="dt" sz="half" idx="2"/>
          </p:nvPr>
        </p:nvSpPr>
        <p:spPr>
          <a:xfrm>
            <a:off x="8875776" y="6601968"/>
            <a:ext cx="1173480" cy="237744"/>
          </a:xfrm>
          <a:prstGeom prst="rect">
            <a:avLst/>
          </a:prstGeom>
        </p:spPr>
        <p:txBody>
          <a:bodyPr vert="horz" lIns="91440" tIns="45720" rIns="91440" bIns="45720" rtlCol="0" anchor="ctr"/>
          <a:lstStyle>
            <a:lvl1pPr algn="l">
              <a:defRPr sz="1100" cap="all" baseline="0">
                <a:solidFill>
                  <a:schemeClr val="tx1"/>
                </a:solidFill>
                <a:latin typeface="宋体" panose="02010600030101010101" pitchFamily="2" charset="-122"/>
                <a:ea typeface="宋体" panose="02010600030101010101" pitchFamily="2" charset="-122"/>
              </a:defRPr>
            </a:lvl1pPr>
          </a:lstStyle>
          <a:p>
            <a:fld id="{72BFA41A-2832-4A6F-A158-A69816C1DB4E}" type="datetime2">
              <a:rPr lang="zh-CN" altLang="en-US" smtClean="0"/>
              <a:pPr/>
              <a:t>2019年3月20日</a:t>
            </a:fld>
            <a:endParaRPr lang="zh-CN" altLang="en-US" dirty="0"/>
          </a:p>
        </p:txBody>
      </p:sp>
      <p:sp>
        <p:nvSpPr>
          <p:cNvPr id="6" name="幻灯片编号占位符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cap="all" baseline="0">
                <a:solidFill>
                  <a:schemeClr val="tx1"/>
                </a:solidFill>
                <a:latin typeface="宋体" panose="02010600030101010101" pitchFamily="2" charset="-122"/>
                <a:ea typeface="宋体" panose="02010600030101010101" pitchFamily="2" charset="-122"/>
              </a:defRPr>
            </a:lvl1pPr>
          </a:lstStyle>
          <a:p>
            <a:fld id="{4FAB73BC-B049-4115-A692-8D63A059BFB8}" type="slidenum">
              <a:rPr lang="en-US" altLang="zh-CN" noProof="0" smtClean="0"/>
              <a:pPr/>
              <a:t>‹#›</a:t>
            </a:fld>
            <a:endParaRPr lang="zh-CN" altLang="en-US" noProof="0"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800" kern="1200">
          <a:solidFill>
            <a:schemeClr val="accent2">
              <a:lumMod val="50000"/>
            </a:schemeClr>
          </a:solidFill>
          <a:latin typeface="宋体" panose="02010600030101010101" pitchFamily="2" charset="-122"/>
          <a:ea typeface="宋体" panose="02010600030101010101" pitchFamily="2" charset="-122"/>
          <a:cs typeface="+mj-cs"/>
        </a:defRPr>
      </a:lvl1pPr>
    </p:titleStyle>
    <p:bodyStyle>
      <a:lvl1pPr marL="274320" indent="-228600" algn="l" defTabSz="914400" rtl="0" eaLnBrk="1" latinLnBrk="0" hangingPunct="1">
        <a:lnSpc>
          <a:spcPct val="90000"/>
        </a:lnSpc>
        <a:spcBef>
          <a:spcPts val="1800"/>
        </a:spcBef>
        <a:buSzPct val="100000"/>
        <a:buFont typeface="Arial" pitchFamily="34" charset="0"/>
        <a:buChar char="•"/>
        <a:defRPr sz="2000" kern="1200">
          <a:solidFill>
            <a:schemeClr val="accent2">
              <a:lumMod val="50000"/>
            </a:schemeClr>
          </a:solidFill>
          <a:latin typeface="宋体" panose="02010600030101010101" pitchFamily="2" charset="-122"/>
          <a:ea typeface="宋体" panose="02010600030101010101" pitchFamily="2" charset="-122"/>
          <a:cs typeface="+mn-cs"/>
        </a:defRPr>
      </a:lvl1pPr>
      <a:lvl2pPr marL="548640" indent="-228600" algn="l" defTabSz="914400" rtl="0" eaLnBrk="1" latinLnBrk="0" hangingPunct="1">
        <a:lnSpc>
          <a:spcPct val="90000"/>
        </a:lnSpc>
        <a:spcBef>
          <a:spcPts val="1000"/>
        </a:spcBef>
        <a:buSzPct val="100000"/>
        <a:buFont typeface="Arial" pitchFamily="34" charset="0"/>
        <a:buChar char="•"/>
        <a:defRPr sz="1800" kern="1200">
          <a:solidFill>
            <a:schemeClr val="accent2">
              <a:lumMod val="50000"/>
            </a:schemeClr>
          </a:solidFill>
          <a:latin typeface="宋体" panose="02010600030101010101" pitchFamily="2" charset="-122"/>
          <a:ea typeface="宋体" panose="02010600030101010101" pitchFamily="2" charset="-122"/>
          <a:cs typeface="+mn-cs"/>
        </a:defRPr>
      </a:lvl2pPr>
      <a:lvl3pPr marL="822960" indent="-228600" algn="l" defTabSz="914400" rtl="0" eaLnBrk="1" latinLnBrk="0" hangingPunct="1">
        <a:lnSpc>
          <a:spcPct val="90000"/>
        </a:lnSpc>
        <a:spcBef>
          <a:spcPts val="800"/>
        </a:spcBef>
        <a:buSzPct val="100000"/>
        <a:buFont typeface="Arial" pitchFamily="34" charset="0"/>
        <a:buChar char="•"/>
        <a:defRPr sz="1600" kern="1200">
          <a:solidFill>
            <a:schemeClr val="accent2">
              <a:lumMod val="50000"/>
            </a:schemeClr>
          </a:solidFill>
          <a:latin typeface="宋体" panose="02010600030101010101" pitchFamily="2" charset="-122"/>
          <a:ea typeface="宋体" panose="02010600030101010101" pitchFamily="2" charset="-122"/>
          <a:cs typeface="+mn-cs"/>
        </a:defRPr>
      </a:lvl3pPr>
      <a:lvl4pPr marL="109728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宋体" panose="02010600030101010101" pitchFamily="2" charset="-122"/>
          <a:ea typeface="宋体" panose="02010600030101010101" pitchFamily="2" charset="-122"/>
          <a:cs typeface="+mn-cs"/>
        </a:defRPr>
      </a:lvl4pPr>
      <a:lvl5pPr marL="137160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宋体" panose="02010600030101010101" pitchFamily="2" charset="-122"/>
          <a:ea typeface="宋体" panose="02010600030101010101" pitchFamily="2" charset="-122"/>
          <a:cs typeface="+mn-cs"/>
        </a:defRPr>
      </a:lvl5pPr>
      <a:lvl6pPr marL="164592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6pPr>
      <a:lvl7pPr marL="192024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7pPr>
      <a:lvl8pPr marL="219456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8pPr>
      <a:lvl9pPr marL="2240280" indent="0" algn="l" defTabSz="914400" rtl="0" eaLnBrk="1" latinLnBrk="0" hangingPunct="1">
        <a:lnSpc>
          <a:spcPct val="90000"/>
        </a:lnSpc>
        <a:spcBef>
          <a:spcPts val="800"/>
        </a:spcBef>
        <a:buSzPct val="100000"/>
        <a:buFont typeface="Arial" pitchFamily="34" charset="0"/>
        <a:buNone/>
        <a:defRPr sz="1400" kern="1200">
          <a:solidFill>
            <a:schemeClr val="accent2">
              <a:lumMod val="50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r>
              <a:rPr lang="zh-CN" altLang="en-US" dirty="0">
                <a:latin typeface="Arial" panose="020B0604020202020204" pitchFamily="34" charset="0"/>
                <a:ea typeface="宋体" panose="02010600030101010101" pitchFamily="2" charset="-122"/>
                <a:sym typeface="Arial" panose="020B0604020202020204" pitchFamily="34" charset="0"/>
              </a:rPr>
              <a:t>李明简介：</a:t>
            </a:r>
          </a:p>
        </p:txBody>
      </p:sp>
      <p:sp>
        <p:nvSpPr>
          <p:cNvPr id="3" name="内容占位符 2"/>
          <p:cNvSpPr>
            <a:spLocks noGrp="1"/>
          </p:cNvSpPr>
          <p:nvPr>
            <p:ph idx="1"/>
          </p:nvPr>
        </p:nvSpPr>
        <p:spPr/>
        <p:txBody>
          <a:bodyPr rtlCol="0">
            <a:normAutofit lnSpcReduction="10000"/>
          </a:bodyPr>
          <a:lstStyle/>
          <a:p>
            <a:pPr rtl="0"/>
            <a:r>
              <a:rPr lang="en-US" altLang="zh-CN" dirty="0">
                <a:latin typeface="Arial" panose="020B0604020202020204" pitchFamily="34" charset="0"/>
                <a:ea typeface="宋体" panose="02010600030101010101" pitchFamily="2" charset="-122"/>
                <a:sym typeface="Arial" panose="020B0604020202020204" pitchFamily="34" charset="0"/>
              </a:rPr>
              <a:t>2009~2013 </a:t>
            </a:r>
            <a:r>
              <a:rPr lang="zh-CN" altLang="en-US" dirty="0">
                <a:latin typeface="Arial" panose="020B0604020202020204" pitchFamily="34" charset="0"/>
                <a:ea typeface="宋体" panose="02010600030101010101" pitchFamily="2" charset="-122"/>
                <a:sym typeface="Arial" panose="020B0604020202020204" pitchFamily="34" charset="0"/>
              </a:rPr>
              <a:t>东北石油大学</a:t>
            </a:r>
            <a:endParaRPr lang="en-US" altLang="zh-CN" dirty="0">
              <a:latin typeface="Arial" panose="020B0604020202020204" pitchFamily="34" charset="0"/>
              <a:ea typeface="宋体" panose="02010600030101010101" pitchFamily="2" charset="-122"/>
              <a:sym typeface="Arial" panose="020B0604020202020204" pitchFamily="34" charset="0"/>
            </a:endParaRPr>
          </a:p>
          <a:p>
            <a:pPr rtl="0"/>
            <a:r>
              <a:rPr lang="en-US" altLang="zh-CN" dirty="0">
                <a:latin typeface="Arial" panose="020B0604020202020204" pitchFamily="34" charset="0"/>
                <a:ea typeface="宋体" panose="02010600030101010101" pitchFamily="2" charset="-122"/>
                <a:sym typeface="Arial" panose="020B0604020202020204" pitchFamily="34" charset="0"/>
              </a:rPr>
              <a:t>2013~2018  </a:t>
            </a:r>
            <a:r>
              <a:rPr lang="zh-CN" altLang="en-US" dirty="0">
                <a:latin typeface="Arial" panose="020B0604020202020204" pitchFamily="34" charset="0"/>
                <a:ea typeface="宋体" panose="02010600030101010101" pitchFamily="2" charset="-122"/>
                <a:sym typeface="Arial" panose="020B0604020202020204" pitchFamily="34" charset="0"/>
              </a:rPr>
              <a:t>新东方研究院（电教</a:t>
            </a:r>
            <a:r>
              <a:rPr lang="en-US" altLang="zh-CN" dirty="0">
                <a:latin typeface="Arial" panose="020B0604020202020204" pitchFamily="34" charset="0"/>
                <a:ea typeface="宋体" panose="02010600030101010101" pitchFamily="2" charset="-122"/>
                <a:sym typeface="Arial" panose="020B0604020202020204" pitchFamily="34" charset="0"/>
              </a:rPr>
              <a:t>+pad</a:t>
            </a:r>
            <a:r>
              <a:rPr lang="zh-CN" altLang="en-US" dirty="0">
                <a:latin typeface="Arial" panose="020B0604020202020204" pitchFamily="34" charset="0"/>
                <a:ea typeface="宋体" panose="02010600030101010101" pitchFamily="2" charset="-122"/>
                <a:sym typeface="Arial" panose="020B0604020202020204" pitchFamily="34" charset="0"/>
              </a:rPr>
              <a:t>）</a:t>
            </a:r>
            <a:endParaRPr lang="en-US" altLang="zh-CN" dirty="0">
              <a:latin typeface="Arial" panose="020B0604020202020204" pitchFamily="34" charset="0"/>
              <a:ea typeface="宋体" panose="02010600030101010101" pitchFamily="2" charset="-122"/>
              <a:sym typeface="Arial" panose="020B0604020202020204" pitchFamily="34" charset="0"/>
            </a:endParaRPr>
          </a:p>
          <a:p>
            <a:pPr rtl="0"/>
            <a:r>
              <a:rPr lang="zh-CN" altLang="en-US" dirty="0">
                <a:latin typeface="Arial" panose="020B0604020202020204" pitchFamily="34" charset="0"/>
                <a:ea typeface="宋体" panose="02010600030101010101" pitchFamily="2" charset="-122"/>
                <a:sym typeface="Arial" panose="020B0604020202020204" pitchFamily="34" charset="0"/>
              </a:rPr>
              <a:t>构建针对学校使用的智慧教育平台</a:t>
            </a:r>
            <a:endParaRPr lang="en-US" altLang="zh-CN" dirty="0">
              <a:latin typeface="Arial" panose="020B0604020202020204" pitchFamily="34" charset="0"/>
              <a:ea typeface="宋体" panose="02010600030101010101" pitchFamily="2" charset="-122"/>
              <a:sym typeface="Arial" panose="020B0604020202020204" pitchFamily="34" charset="0"/>
            </a:endParaRPr>
          </a:p>
          <a:p>
            <a:pPr rtl="0"/>
            <a:r>
              <a:rPr lang="en-US" altLang="zh-CN" dirty="0">
                <a:latin typeface="Arial" panose="020B0604020202020204" pitchFamily="34" charset="0"/>
                <a:ea typeface="宋体" panose="02010600030101010101" pitchFamily="2" charset="-122"/>
                <a:sym typeface="Arial" panose="020B0604020202020204" pitchFamily="34" charset="0"/>
              </a:rPr>
              <a:t>1. </a:t>
            </a:r>
            <a:r>
              <a:rPr lang="zh-CN" altLang="en-US" dirty="0">
                <a:latin typeface="Arial" panose="020B0604020202020204" pitchFamily="34" charset="0"/>
                <a:ea typeface="宋体" panose="02010600030101010101" pitchFamily="2" charset="-122"/>
                <a:sym typeface="Arial" panose="020B0604020202020204" pitchFamily="34" charset="0"/>
              </a:rPr>
              <a:t>初高中理科（数，理，化）知识体系图谱的建立（经验 </a:t>
            </a:r>
            <a:r>
              <a:rPr lang="en-US" altLang="zh-CN" dirty="0">
                <a:latin typeface="Arial" panose="020B0604020202020204" pitchFamily="34" charset="0"/>
                <a:ea typeface="宋体" panose="02010600030101010101" pitchFamily="2" charset="-122"/>
                <a:sym typeface="Arial" panose="020B0604020202020204" pitchFamily="34" charset="0"/>
              </a:rPr>
              <a:t>+</a:t>
            </a:r>
            <a:r>
              <a:rPr lang="zh-CN" altLang="en-US" dirty="0">
                <a:latin typeface="Arial" panose="020B0604020202020204" pitchFamily="34" charset="0"/>
                <a:sym typeface="Arial" panose="020B0604020202020204" pitchFamily="34" charset="0"/>
              </a:rPr>
              <a:t>人工智能技术</a:t>
            </a:r>
            <a:r>
              <a:rPr lang="en-US" altLang="zh-CN" dirty="0">
                <a:latin typeface="Arial" panose="020B0604020202020204" pitchFamily="34" charset="0"/>
                <a:sym typeface="Arial" panose="020B0604020202020204" pitchFamily="34" charset="0"/>
              </a:rPr>
              <a:t>+</a:t>
            </a:r>
            <a:r>
              <a:rPr lang="zh-CN" altLang="en-US" dirty="0">
                <a:latin typeface="Arial" panose="020B0604020202020204" pitchFamily="34" charset="0"/>
                <a:ea typeface="宋体" panose="02010600030101010101" pitchFamily="2" charset="-122"/>
                <a:sym typeface="Arial" panose="020B0604020202020204" pitchFamily="34" charset="0"/>
              </a:rPr>
              <a:t>数据）。</a:t>
            </a:r>
            <a:endParaRPr lang="en-US" altLang="zh-CN" dirty="0">
              <a:latin typeface="Arial" panose="020B0604020202020204" pitchFamily="34" charset="0"/>
              <a:ea typeface="宋体" panose="02010600030101010101" pitchFamily="2" charset="-122"/>
              <a:sym typeface="Arial" panose="020B0604020202020204" pitchFamily="34" charset="0"/>
            </a:endParaRPr>
          </a:p>
          <a:p>
            <a:pPr rtl="0"/>
            <a:r>
              <a:rPr lang="en-US" altLang="zh-CN" dirty="0">
                <a:latin typeface="Arial" panose="020B0604020202020204" pitchFamily="34" charset="0"/>
                <a:ea typeface="宋体" panose="02010600030101010101" pitchFamily="2" charset="-122"/>
                <a:sym typeface="Arial" panose="020B0604020202020204" pitchFamily="34" charset="0"/>
              </a:rPr>
              <a:t>2. </a:t>
            </a:r>
            <a:r>
              <a:rPr lang="zh-CN" altLang="en-US" dirty="0">
                <a:latin typeface="Arial" panose="020B0604020202020204" pitchFamily="34" charset="0"/>
                <a:ea typeface="宋体" panose="02010600030101010101" pitchFamily="2" charset="-122"/>
                <a:sym typeface="Arial" panose="020B0604020202020204" pitchFamily="34" charset="0"/>
              </a:rPr>
              <a:t>负责电教平台错题推错题项目（根据线上答题）。</a:t>
            </a:r>
            <a:endParaRPr lang="en-US" altLang="zh-CN" dirty="0">
              <a:latin typeface="Arial" panose="020B0604020202020204" pitchFamily="34" charset="0"/>
              <a:ea typeface="宋体" panose="02010600030101010101" pitchFamily="2" charset="-122"/>
              <a:sym typeface="Arial" panose="020B0604020202020204" pitchFamily="34" charset="0"/>
            </a:endParaRPr>
          </a:p>
          <a:p>
            <a:pPr rtl="0"/>
            <a:r>
              <a:rPr lang="en-US" altLang="zh-CN" dirty="0">
                <a:latin typeface="Arial" panose="020B0604020202020204" pitchFamily="34" charset="0"/>
                <a:sym typeface="Arial" panose="020B0604020202020204" pitchFamily="34" charset="0"/>
              </a:rPr>
              <a:t>3. </a:t>
            </a:r>
            <a:r>
              <a:rPr lang="zh-CN" altLang="en-US" dirty="0">
                <a:latin typeface="Arial" panose="020B0604020202020204" pitchFamily="34" charset="0"/>
                <a:sym typeface="Arial" panose="020B0604020202020204" pitchFamily="34" charset="0"/>
              </a:rPr>
              <a:t>负责试卷自动批改项目的推进及研发（图像识别，模式匹配）。</a:t>
            </a:r>
            <a:endParaRPr lang="en-US" altLang="zh-CN" dirty="0">
              <a:latin typeface="Arial" panose="020B0604020202020204" pitchFamily="34" charset="0"/>
              <a:sym typeface="Arial" panose="020B0604020202020204" pitchFamily="34" charset="0"/>
            </a:endParaRPr>
          </a:p>
          <a:p>
            <a:r>
              <a:rPr lang="en-US" altLang="zh-CN" dirty="0">
                <a:latin typeface="Arial" panose="020B0604020202020204" pitchFamily="34" charset="0"/>
                <a:sym typeface="Arial" panose="020B0604020202020204" pitchFamily="34" charset="0"/>
              </a:rPr>
              <a:t>4. </a:t>
            </a:r>
            <a:r>
              <a:rPr lang="zh-CN" altLang="en-US" dirty="0">
                <a:latin typeface="Arial" panose="020B0604020202020204" pitchFamily="34" charset="0"/>
                <a:sym typeface="Arial" panose="020B0604020202020204" pitchFamily="34" charset="0"/>
              </a:rPr>
              <a:t>使用人工智能技术挖掘易错习题类型并整理公共</a:t>
            </a:r>
            <a:r>
              <a:rPr lang="en-US" altLang="zh-CN" dirty="0">
                <a:latin typeface="Arial" panose="020B0604020202020204" pitchFamily="34" charset="0"/>
                <a:sym typeface="Arial" panose="020B0604020202020204" pitchFamily="34" charset="0"/>
              </a:rPr>
              <a:t>”</a:t>
            </a:r>
            <a:r>
              <a:rPr lang="zh-CN" altLang="en-US" dirty="0">
                <a:latin typeface="Arial" panose="020B0604020202020204" pitchFamily="34" charset="0"/>
                <a:sym typeface="Arial" panose="020B0604020202020204" pitchFamily="34" charset="0"/>
              </a:rPr>
              <a:t>错题本</a:t>
            </a:r>
            <a:r>
              <a:rPr lang="en-US" altLang="zh-CN" dirty="0">
                <a:latin typeface="Arial" panose="020B0604020202020204" pitchFamily="34" charset="0"/>
                <a:sym typeface="Arial" panose="020B0604020202020204" pitchFamily="34" charset="0"/>
              </a:rPr>
              <a:t>”</a:t>
            </a:r>
            <a:r>
              <a:rPr lang="zh-CN" altLang="en-US" dirty="0">
                <a:latin typeface="Arial" panose="020B0604020202020204" pitchFamily="34" charset="0"/>
                <a:sym typeface="Arial" panose="020B0604020202020204" pitchFamily="34" charset="0"/>
              </a:rPr>
              <a:t>。</a:t>
            </a:r>
            <a:endParaRPr lang="en-US" altLang="zh-CN" dirty="0">
              <a:latin typeface="Arial" panose="020B0604020202020204" pitchFamily="34" charset="0"/>
              <a:sym typeface="Arial" panose="020B0604020202020204" pitchFamily="34" charset="0"/>
            </a:endParaRPr>
          </a:p>
          <a:p>
            <a:endParaRPr lang="en-US" altLang="zh-CN" dirty="0">
              <a:latin typeface="Arial" panose="020B0604020202020204" pitchFamily="34" charset="0"/>
              <a:sym typeface="Arial" panose="020B0604020202020204" pitchFamily="34" charset="0"/>
            </a:endParaRPr>
          </a:p>
          <a:p>
            <a:pPr marL="45720" indent="0">
              <a:buNone/>
            </a:pPr>
            <a:r>
              <a:rPr lang="zh-CN" altLang="en-US" dirty="0">
                <a:latin typeface="Arial" panose="020B0604020202020204" pitchFamily="34" charset="0"/>
                <a:sym typeface="Arial" panose="020B0604020202020204" pitchFamily="34" charset="0"/>
              </a:rPr>
              <a:t>合作院校：密云县所有初高中</a:t>
            </a:r>
            <a:r>
              <a:rPr lang="en-US" altLang="zh-CN" dirty="0">
                <a:latin typeface="Arial" panose="020B0604020202020204" pitchFamily="34" charset="0"/>
                <a:sym typeface="Arial" panose="020B0604020202020204" pitchFamily="34" charset="0"/>
              </a:rPr>
              <a:t>, </a:t>
            </a:r>
            <a:r>
              <a:rPr lang="zh-CN" altLang="en-US" dirty="0">
                <a:latin typeface="Arial" panose="020B0604020202020204" pitchFamily="34" charset="0"/>
                <a:sym typeface="Arial" panose="020B0604020202020204" pitchFamily="34" charset="0"/>
              </a:rPr>
              <a:t>广西百色中学，河南汤阴一中等。</a:t>
            </a:r>
            <a:endParaRPr lang="en-US" altLang="zh-CN" dirty="0">
              <a:latin typeface="Arial" panose="020B0604020202020204" pitchFamily="34" charset="0"/>
              <a:sym typeface="Arial" panose="020B0604020202020204" pitchFamily="34" charset="0"/>
            </a:endParaRPr>
          </a:p>
          <a:p>
            <a:pPr rtl="0"/>
            <a:endParaRPr lang="en-US" altLang="zh-CN" dirty="0">
              <a:latin typeface="Arial" panose="020B0604020202020204" pitchFamily="34" charset="0"/>
              <a:sym typeface="Arial" panose="020B0604020202020204" pitchFamily="34" charset="0"/>
            </a:endParaRPr>
          </a:p>
        </p:txBody>
      </p:sp>
      <p:sp>
        <p:nvSpPr>
          <p:cNvPr id="5" name="矩形 4">
            <a:extLst>
              <a:ext uri="{FF2B5EF4-FFF2-40B4-BE49-F238E27FC236}">
                <a16:creationId xmlns:a16="http://schemas.microsoft.com/office/drawing/2014/main" id="{9EC559FA-5C74-48DC-9A32-6250F16AAB55}"/>
              </a:ext>
            </a:extLst>
          </p:cNvPr>
          <p:cNvSpPr/>
          <p:nvPr/>
        </p:nvSpPr>
        <p:spPr>
          <a:xfrm rot="443744">
            <a:off x="5155604" y="659783"/>
            <a:ext cx="6758499" cy="954107"/>
          </a:xfrm>
          <a:prstGeom prst="rect">
            <a:avLst/>
          </a:prstGeom>
          <a:noFill/>
        </p:spPr>
        <p:txBody>
          <a:bodyPr wrap="square" lIns="91440" tIns="45720" rIns="91440" bIns="45720">
            <a:spAutoFit/>
          </a:bodyPr>
          <a:lstStyle/>
          <a:p>
            <a:pPr algn="ctr"/>
            <a:r>
              <a:rPr lang="zh-CN" altLang="en-US" sz="2800" b="1" dirty="0">
                <a:ln w="22225">
                  <a:solidFill>
                    <a:schemeClr val="accent2"/>
                  </a:solidFill>
                  <a:prstDash val="solid"/>
                </a:ln>
                <a:solidFill>
                  <a:schemeClr val="accent2">
                    <a:lumMod val="40000"/>
                    <a:lumOff val="60000"/>
                  </a:schemeClr>
                </a:solidFill>
              </a:rPr>
              <a:t>我们用各种技术与方法帮助孩子，但是有那么一段时间他们最需要的是认可与鼓励</a:t>
            </a:r>
            <a:r>
              <a:rPr lang="en-US" altLang="zh-CN" sz="2800" b="1" dirty="0">
                <a:ln w="22225">
                  <a:solidFill>
                    <a:schemeClr val="accent2"/>
                  </a:solidFill>
                  <a:prstDash val="solid"/>
                </a:ln>
                <a:solidFill>
                  <a:schemeClr val="accent2">
                    <a:lumMod val="40000"/>
                    <a:lumOff val="60000"/>
                  </a:schemeClr>
                </a:solidFill>
              </a:rPr>
              <a:t>!</a:t>
            </a:r>
            <a:endParaRPr lang="zh-CN" altLang="en-US" sz="28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32745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28DFDD3-BCB2-41F7-ADF5-10479CB7D9EC}"/>
              </a:ext>
            </a:extLst>
          </p:cNvPr>
          <p:cNvSpPr>
            <a:spLocks noGrp="1"/>
          </p:cNvSpPr>
          <p:nvPr>
            <p:ph idx="1"/>
          </p:nvPr>
        </p:nvSpPr>
        <p:spPr>
          <a:xfrm>
            <a:off x="1341120" y="545284"/>
            <a:ext cx="9509760" cy="5169716"/>
          </a:xfrm>
        </p:spPr>
        <p:txBody>
          <a:bodyPr/>
          <a:lstStyle/>
          <a:p>
            <a:r>
              <a:rPr lang="en-US" altLang="zh-CN" dirty="0">
                <a:latin typeface="Arial" panose="020B0604020202020204" pitchFamily="34" charset="0"/>
                <a:sym typeface="Arial" panose="020B0604020202020204" pitchFamily="34" charset="0"/>
              </a:rPr>
              <a:t>2016~2018 </a:t>
            </a:r>
            <a:r>
              <a:rPr lang="zh-CN" altLang="en-US" dirty="0">
                <a:latin typeface="Arial" panose="020B0604020202020204" pitchFamily="34" charset="0"/>
                <a:sym typeface="Arial" panose="020B0604020202020204" pitchFamily="34" charset="0"/>
              </a:rPr>
              <a:t>基于新东方智慧教育平台新课程研发</a:t>
            </a:r>
            <a:endParaRPr lang="en-US" altLang="zh-CN" dirty="0">
              <a:latin typeface="Arial" panose="020B0604020202020204" pitchFamily="34" charset="0"/>
              <a:sym typeface="Arial" panose="020B0604020202020204" pitchFamily="34" charset="0"/>
            </a:endParaRPr>
          </a:p>
          <a:p>
            <a:r>
              <a:rPr lang="zh-CN" altLang="en-US" b="1" dirty="0"/>
              <a:t>非应试模块：</a:t>
            </a:r>
          </a:p>
          <a:p>
            <a:r>
              <a:rPr lang="en-US" altLang="zh-CN" dirty="0">
                <a:latin typeface="Arial" panose="020B0604020202020204" pitchFamily="34" charset="0"/>
                <a:sym typeface="Arial" panose="020B0604020202020204" pitchFamily="34" charset="0"/>
              </a:rPr>
              <a:t>Scratch </a:t>
            </a:r>
            <a:r>
              <a:rPr lang="zh-CN" altLang="en-US" dirty="0">
                <a:latin typeface="Arial" panose="020B0604020202020204" pitchFamily="34" charset="0"/>
                <a:sym typeface="Arial" panose="020B0604020202020204" pitchFamily="34" charset="0"/>
              </a:rPr>
              <a:t>创意编程引入中小学，兴趣启发及新模式教学。（密云县大部分中小学）</a:t>
            </a:r>
            <a:endParaRPr lang="en-US" altLang="zh-CN" dirty="0">
              <a:latin typeface="Arial" panose="020B0604020202020204" pitchFamily="34" charset="0"/>
              <a:sym typeface="Arial" panose="020B0604020202020204" pitchFamily="34" charset="0"/>
            </a:endParaRPr>
          </a:p>
          <a:p>
            <a:r>
              <a:rPr lang="zh-CN" altLang="en-US" dirty="0">
                <a:latin typeface="Arial" panose="020B0604020202020204" pitchFamily="34" charset="0"/>
                <a:sym typeface="Arial" panose="020B0604020202020204" pitchFamily="34" charset="0"/>
              </a:rPr>
              <a:t>定制话题的网上英语聊天室。（平台：</a:t>
            </a:r>
            <a:r>
              <a:rPr lang="en-US" altLang="zh-CN" dirty="0">
                <a:latin typeface="Arial" panose="020B0604020202020204" pitchFamily="34" charset="0"/>
                <a:sym typeface="Arial" panose="020B0604020202020204" pitchFamily="34" charset="0"/>
              </a:rPr>
              <a:t>pad</a:t>
            </a:r>
            <a:r>
              <a:rPr lang="zh-CN" altLang="en-US" dirty="0">
                <a:latin typeface="Arial" panose="020B0604020202020204" pitchFamily="34" charset="0"/>
                <a:sym typeface="Arial" panose="020B0604020202020204" pitchFamily="34" charset="0"/>
              </a:rPr>
              <a:t>）</a:t>
            </a:r>
            <a:endParaRPr lang="en-US" altLang="zh-CN" dirty="0">
              <a:latin typeface="Arial" panose="020B0604020202020204" pitchFamily="34" charset="0"/>
              <a:sym typeface="Arial" panose="020B0604020202020204" pitchFamily="34" charset="0"/>
            </a:endParaRPr>
          </a:p>
          <a:p>
            <a:r>
              <a:rPr lang="zh-CN" altLang="en-US" b="1" dirty="0">
                <a:latin typeface="Arial" panose="020B0604020202020204" pitchFamily="34" charset="0"/>
                <a:sym typeface="Arial" panose="020B0604020202020204" pitchFamily="34" charset="0"/>
              </a:rPr>
              <a:t>应试模块：</a:t>
            </a:r>
            <a:endParaRPr lang="en-US" altLang="zh-CN" b="1" dirty="0">
              <a:latin typeface="Arial" panose="020B0604020202020204" pitchFamily="34" charset="0"/>
              <a:sym typeface="Arial" panose="020B0604020202020204" pitchFamily="34" charset="0"/>
            </a:endParaRPr>
          </a:p>
          <a:p>
            <a:r>
              <a:rPr lang="en-US" altLang="zh-CN" dirty="0">
                <a:latin typeface="Arial" panose="020B0604020202020204" pitchFamily="34" charset="0"/>
                <a:sym typeface="Arial" panose="020B0604020202020204" pitchFamily="34" charset="0"/>
              </a:rPr>
              <a:t>1. </a:t>
            </a:r>
            <a:r>
              <a:rPr lang="zh-CN" altLang="en-US" dirty="0">
                <a:latin typeface="Arial" panose="020B0604020202020204" pitchFamily="34" charset="0"/>
                <a:sym typeface="Arial" panose="020B0604020202020204" pitchFamily="34" charset="0"/>
              </a:rPr>
              <a:t>跟踪并统计河南省汤阴一中重点文科班高考数学复习数据分析与隐性信息挖掘</a:t>
            </a:r>
            <a:endParaRPr lang="en-US" altLang="zh-CN" dirty="0">
              <a:latin typeface="Arial" panose="020B0604020202020204" pitchFamily="34" charset="0"/>
              <a:sym typeface="Arial" panose="020B0604020202020204" pitchFamily="34" charset="0"/>
            </a:endParaRPr>
          </a:p>
          <a:p>
            <a:pPr marL="45720" indent="0">
              <a:buNone/>
            </a:pPr>
            <a:r>
              <a:rPr lang="zh-CN" altLang="en-US" dirty="0">
                <a:latin typeface="Arial" panose="020B0604020202020204" pitchFamily="34" charset="0"/>
                <a:sym typeface="Arial" panose="020B0604020202020204" pitchFamily="34" charset="0"/>
              </a:rPr>
              <a:t>       并提供智能化针对性复习。（时间跨度：整个高三）</a:t>
            </a:r>
            <a:endParaRPr lang="en-US" altLang="zh-CN" dirty="0">
              <a:latin typeface="Arial" panose="020B0604020202020204" pitchFamily="34" charset="0"/>
              <a:sym typeface="Arial" panose="020B0604020202020204" pitchFamily="34" charset="0"/>
            </a:endParaRPr>
          </a:p>
          <a:p>
            <a:r>
              <a:rPr lang="en-US" altLang="zh-CN" dirty="0">
                <a:latin typeface="Arial" panose="020B0604020202020204" pitchFamily="34" charset="0"/>
                <a:sym typeface="Arial" panose="020B0604020202020204" pitchFamily="34" charset="0"/>
              </a:rPr>
              <a:t>    </a:t>
            </a:r>
            <a:r>
              <a:rPr lang="zh-CN" altLang="en-US" dirty="0">
                <a:latin typeface="Arial" panose="020B0604020202020204" pitchFamily="34" charset="0"/>
                <a:sym typeface="Arial" panose="020B0604020202020204" pitchFamily="34" charset="0"/>
              </a:rPr>
              <a:t>总结实际线下经验，为了线上个性化复习提供经验与实际应用方法。</a:t>
            </a:r>
            <a:endParaRPr lang="en-US" altLang="zh-CN" dirty="0">
              <a:latin typeface="Arial" panose="020B0604020202020204" pitchFamily="34" charset="0"/>
              <a:sym typeface="Arial" panose="020B0604020202020204" pitchFamily="34" charset="0"/>
            </a:endParaRPr>
          </a:p>
          <a:p>
            <a:r>
              <a:rPr lang="en-US" altLang="zh-CN" dirty="0">
                <a:latin typeface="Arial" panose="020B0604020202020204" pitchFamily="34" charset="0"/>
                <a:sym typeface="Arial" panose="020B0604020202020204" pitchFamily="34" charset="0"/>
              </a:rPr>
              <a:t>    </a:t>
            </a:r>
            <a:r>
              <a:rPr lang="zh-CN" altLang="en-US" dirty="0">
                <a:latin typeface="Arial" panose="020B0604020202020204" pitchFamily="34" charset="0"/>
                <a:sym typeface="Arial" panose="020B0604020202020204" pitchFamily="34" charset="0"/>
              </a:rPr>
              <a:t>成绩：</a:t>
            </a:r>
            <a:r>
              <a:rPr lang="en-US" altLang="zh-CN" dirty="0">
                <a:latin typeface="Arial" panose="020B0604020202020204" pitchFamily="34" charset="0"/>
                <a:sym typeface="Arial" panose="020B0604020202020204" pitchFamily="34" charset="0"/>
              </a:rPr>
              <a:t>2018 </a:t>
            </a:r>
            <a:r>
              <a:rPr lang="zh-CN" altLang="en-US" dirty="0">
                <a:latin typeface="Arial" panose="020B0604020202020204" pitchFamily="34" charset="0"/>
                <a:sym typeface="Arial" panose="020B0604020202020204" pitchFamily="34" charset="0"/>
              </a:rPr>
              <a:t>高考</a:t>
            </a:r>
            <a:r>
              <a:rPr lang="en-US" altLang="zh-CN" dirty="0">
                <a:latin typeface="Arial" panose="020B0604020202020204" pitchFamily="34" charset="0"/>
                <a:sym typeface="Arial" panose="020B0604020202020204" pitchFamily="34" charset="0"/>
              </a:rPr>
              <a:t>: 98% </a:t>
            </a:r>
            <a:r>
              <a:rPr lang="zh-CN" altLang="en-US" dirty="0">
                <a:latin typeface="Arial" panose="020B0604020202020204" pitchFamily="34" charset="0"/>
                <a:sym typeface="Arial" panose="020B0604020202020204" pitchFamily="34" charset="0"/>
              </a:rPr>
              <a:t>重本率</a:t>
            </a:r>
            <a:r>
              <a:rPr lang="en-US" altLang="zh-CN" dirty="0">
                <a:latin typeface="Arial" panose="020B0604020202020204" pitchFamily="34" charset="0"/>
                <a:sym typeface="Arial" panose="020B0604020202020204" pitchFamily="34" charset="0"/>
              </a:rPr>
              <a:t>,</a:t>
            </a:r>
            <a:r>
              <a:rPr lang="zh-CN" altLang="en-US" dirty="0">
                <a:latin typeface="Arial" panose="020B0604020202020204" pitchFamily="34" charset="0"/>
                <a:sym typeface="Arial" panose="020B0604020202020204" pitchFamily="34" charset="0"/>
              </a:rPr>
              <a:t>韩雨雪考入北京大学</a:t>
            </a:r>
            <a:r>
              <a:rPr lang="en-US" altLang="zh-CN" dirty="0">
                <a:latin typeface="Arial" panose="020B0604020202020204" pitchFamily="34" charset="0"/>
                <a:sym typeface="Arial" panose="020B0604020202020204" pitchFamily="34" charset="0"/>
              </a:rPr>
              <a:t>, </a:t>
            </a:r>
            <a:r>
              <a:rPr lang="zh-CN" altLang="en-US" dirty="0">
                <a:latin typeface="Arial" panose="020B0604020202020204" pitchFamily="34" charset="0"/>
                <a:sym typeface="Arial" panose="020B0604020202020204" pitchFamily="34" charset="0"/>
              </a:rPr>
              <a:t>多个国内重点院校：</a:t>
            </a:r>
            <a:endParaRPr lang="en-US" altLang="zh-CN" dirty="0">
              <a:latin typeface="Arial" panose="020B0604020202020204" pitchFamily="34" charset="0"/>
              <a:sym typeface="Arial" panose="020B0604020202020204" pitchFamily="34" charset="0"/>
            </a:endParaRPr>
          </a:p>
          <a:p>
            <a:pPr marL="45720" indent="0">
              <a:buNone/>
            </a:pPr>
            <a:r>
              <a:rPr lang="zh-CN" altLang="en-US" dirty="0">
                <a:latin typeface="Arial" panose="020B0604020202020204" pitchFamily="34" charset="0"/>
                <a:sym typeface="Arial" panose="020B0604020202020204" pitchFamily="34" charset="0"/>
              </a:rPr>
              <a:t>       首都师范，郑州大学等。</a:t>
            </a:r>
            <a:endParaRPr lang="en-US" altLang="zh-CN" dirty="0">
              <a:latin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576365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海洋 16x9">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735_TF02895256" id="{74441415-AD57-4D6A-AF94-E069B4A9BD05}" vid="{E41CB243-E3D7-40FB-AD0A-430B94F5FC66}"/>
    </a:ext>
  </a:extLst>
</a:theme>
</file>

<file path=ppt/theme/theme2.xml><?xml version="1.0" encoding="utf-8"?>
<a:theme xmlns:a="http://schemas.openxmlformats.org/drawingml/2006/main" name="Office 主题">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海洋绘画演示文稿（宽屏）</Template>
  <TotalTime>60</TotalTime>
  <Words>278</Words>
  <Application>Microsoft Office PowerPoint</Application>
  <PresentationFormat>宽屏</PresentationFormat>
  <Paragraphs>22</Paragraphs>
  <Slides>2</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vt:i4>
      </vt:variant>
    </vt:vector>
  </HeadingPairs>
  <TitlesOfParts>
    <vt:vector size="6" baseType="lpstr">
      <vt:lpstr>宋体</vt:lpstr>
      <vt:lpstr>Arial</vt:lpstr>
      <vt:lpstr>Georgia</vt:lpstr>
      <vt:lpstr>海洋 16x9</vt:lpstr>
      <vt:lpstr>李明简介：</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标题布局</dc:title>
  <dc:creator>李明 李</dc:creator>
  <cp:lastModifiedBy>李明 李</cp:lastModifiedBy>
  <cp:revision>41</cp:revision>
  <dcterms:created xsi:type="dcterms:W3CDTF">2019-03-19T09:30:00Z</dcterms:created>
  <dcterms:modified xsi:type="dcterms:W3CDTF">2019-03-20T01:26:01Z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