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9/13/2018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9/13/2018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7E5EC-BA81-4AEC-9004-71A9BD83255D}"/>
              </a:ext>
            </a:extLst>
          </p:cNvPr>
          <p:cNvSpPr>
            <a:spLocks noGrp="1"/>
          </p:cNvSpPr>
          <p:nvPr>
            <p:ph type="ctrTitle"/>
          </p:nvPr>
        </p:nvSpPr>
        <p:spPr/>
        <p:txBody>
          <a:bodyPr/>
          <a:lstStyle/>
          <a:p>
            <a:r>
              <a:rPr lang="zh-CN" altLang="en-US" dirty="0"/>
              <a:t>机器学习</a:t>
            </a:r>
          </a:p>
        </p:txBody>
      </p:sp>
      <p:sp>
        <p:nvSpPr>
          <p:cNvPr id="3" name="副标题 2">
            <a:extLst>
              <a:ext uri="{FF2B5EF4-FFF2-40B4-BE49-F238E27FC236}">
                <a16:creationId xmlns:a16="http://schemas.microsoft.com/office/drawing/2014/main" id="{E8D60373-10B1-46B2-A26B-9D367B07E981}"/>
              </a:ext>
            </a:extLst>
          </p:cNvPr>
          <p:cNvSpPr>
            <a:spLocks noGrp="1"/>
          </p:cNvSpPr>
          <p:nvPr>
            <p:ph type="subTitle" idx="1"/>
          </p:nvPr>
        </p:nvSpPr>
        <p:spPr/>
        <p:txBody>
          <a:bodyPr>
            <a:normAutofit fontScale="77500" lnSpcReduction="20000"/>
          </a:bodyPr>
          <a:lstStyle/>
          <a:p>
            <a:r>
              <a:rPr lang="zh-CN" altLang="en-US" dirty="0"/>
              <a:t>机器学习是一种能够赋予机器学习的能力以此让它完成直接编程无法完成的功能的方法。但从实践的意义上来说，机器学习是一种通过利用数据，训练出模型，然后使用模型预测的一种方法。</a:t>
            </a:r>
          </a:p>
        </p:txBody>
      </p:sp>
    </p:spTree>
    <p:extLst>
      <p:ext uri="{BB962C8B-B14F-4D97-AF65-F5344CB8AC3E}">
        <p14:creationId xmlns:p14="http://schemas.microsoft.com/office/powerpoint/2010/main" val="9563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615A2-093F-478C-AA01-9F030733F273}"/>
              </a:ext>
            </a:extLst>
          </p:cNvPr>
          <p:cNvSpPr>
            <a:spLocks noGrp="1"/>
          </p:cNvSpPr>
          <p:nvPr>
            <p:ph type="title"/>
          </p:nvPr>
        </p:nvSpPr>
        <p:spPr/>
        <p:txBody>
          <a:bodyPr/>
          <a:lstStyle/>
          <a:p>
            <a:r>
              <a:rPr lang="zh-CN" altLang="en-US" dirty="0"/>
              <a:t>数学基础</a:t>
            </a:r>
          </a:p>
        </p:txBody>
      </p:sp>
      <p:sp>
        <p:nvSpPr>
          <p:cNvPr id="3" name="内容占位符 2">
            <a:extLst>
              <a:ext uri="{FF2B5EF4-FFF2-40B4-BE49-F238E27FC236}">
                <a16:creationId xmlns:a16="http://schemas.microsoft.com/office/drawing/2014/main" id="{5577E47E-D0AF-4777-A2C6-ABDC297BA25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4390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C28A6-0DC6-413E-AC40-CB51F1CC49D3}"/>
              </a:ext>
            </a:extLst>
          </p:cNvPr>
          <p:cNvSpPr>
            <a:spLocks noGrp="1"/>
          </p:cNvSpPr>
          <p:nvPr>
            <p:ph type="title"/>
          </p:nvPr>
        </p:nvSpPr>
        <p:spPr/>
        <p:txBody>
          <a:bodyPr/>
          <a:lstStyle/>
          <a:p>
            <a:r>
              <a:rPr lang="zh-CN" altLang="en-US" dirty="0"/>
              <a:t>抽样方法</a:t>
            </a:r>
          </a:p>
        </p:txBody>
      </p:sp>
      <p:sp>
        <p:nvSpPr>
          <p:cNvPr id="3" name="内容占位符 2">
            <a:extLst>
              <a:ext uri="{FF2B5EF4-FFF2-40B4-BE49-F238E27FC236}">
                <a16:creationId xmlns:a16="http://schemas.microsoft.com/office/drawing/2014/main" id="{193EBC01-05E7-49A3-ADF4-BDC77572670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601644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68</TotalTime>
  <Words>55</Words>
  <Application>Microsoft Office PowerPoint</Application>
  <PresentationFormat>宽屏</PresentationFormat>
  <Paragraphs>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宋体</vt:lpstr>
      <vt:lpstr>Century Gothic</vt:lpstr>
      <vt:lpstr>Wingdings 2</vt:lpstr>
      <vt:lpstr>引用</vt:lpstr>
      <vt:lpstr>机器学习</vt:lpstr>
      <vt:lpstr>数学基础</vt:lpstr>
      <vt:lpstr>抽样方法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李明</dc:creator>
  <cp:lastModifiedBy>李 李明</cp:lastModifiedBy>
  <cp:revision>5</cp:revision>
  <dcterms:created xsi:type="dcterms:W3CDTF">2018-08-31T02:35:54Z</dcterms:created>
  <dcterms:modified xsi:type="dcterms:W3CDTF">2018-09-13T14:37:39Z</dcterms:modified>
</cp:coreProperties>
</file>