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6678-7E36-4AF2-86EF-D57B1EEB7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诗词大赛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E205F04-9676-4EF0-A2E7-709F11C41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Scratch </a:t>
            </a:r>
            <a:r>
              <a:rPr lang="zh-CN" altLang="en-US" dirty="0"/>
              <a:t>编程把你的创造力放飞！</a:t>
            </a:r>
          </a:p>
        </p:txBody>
      </p:sp>
    </p:spTree>
    <p:extLst>
      <p:ext uri="{BB962C8B-B14F-4D97-AF65-F5344CB8AC3E}">
        <p14:creationId xmlns:p14="http://schemas.microsoft.com/office/powerpoint/2010/main" val="42499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C1F24-E35C-4599-B5E5-BC5AA3A1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B75E1-D0E6-402A-97EF-A7C8C734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同学你好， 诗词大通关这个游戏是一个诗词类闯关游戏， 每一关你可以答指定的数目的诗词，答对每个题目获得相应的分数，当该关的题目都答正确后进入下一关。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答题规则：</a:t>
            </a:r>
            <a:r>
              <a:rPr lang="en-US" altLang="zh-CN" dirty="0"/>
              <a:t> 1</a:t>
            </a:r>
            <a:r>
              <a:rPr lang="zh-CN" altLang="en-US" dirty="0"/>
              <a:t>）根据上一句说下一句。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秒内答对得分，打错闯关失败。</a:t>
            </a:r>
            <a:endParaRPr lang="en-US" altLang="zh-CN" dirty="0"/>
          </a:p>
          <a:p>
            <a:r>
              <a:rPr lang="zh-CN" altLang="en-US" dirty="0"/>
              <a:t>输入方式：输入框打字输入。</a:t>
            </a:r>
            <a:endParaRPr lang="en-US" altLang="zh-CN" dirty="0"/>
          </a:p>
          <a:p>
            <a:r>
              <a:rPr lang="zh-CN" altLang="en-US" dirty="0"/>
              <a:t>要求：每一关的背景不同，并播放背景音乐。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D8326-9411-438F-8FC4-2D24AE5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452757-6998-413C-8EFC-9A962A46EA50}"/>
              </a:ext>
            </a:extLst>
          </p:cNvPr>
          <p:cNvSpPr/>
          <p:nvPr/>
        </p:nvSpPr>
        <p:spPr>
          <a:xfrm>
            <a:off x="2171564" y="1564497"/>
            <a:ext cx="914400" cy="49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346CC10-5A3D-4F8C-8327-B2322C2C688B}"/>
              </a:ext>
            </a:extLst>
          </p:cNvPr>
          <p:cNvSpPr/>
          <p:nvPr/>
        </p:nvSpPr>
        <p:spPr>
          <a:xfrm>
            <a:off x="2999656" y="2822720"/>
            <a:ext cx="1368152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出题人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FC026AF-F491-44B9-AD80-52A97C7C915F}"/>
              </a:ext>
            </a:extLst>
          </p:cNvPr>
          <p:cNvSpPr/>
          <p:nvPr/>
        </p:nvSpPr>
        <p:spPr>
          <a:xfrm>
            <a:off x="908346" y="2878360"/>
            <a:ext cx="1296144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答题人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95D46C7-DAF4-4623-811E-DD439240A2E9}"/>
              </a:ext>
            </a:extLst>
          </p:cNvPr>
          <p:cNvCxnSpPr/>
          <p:nvPr/>
        </p:nvCxnSpPr>
        <p:spPr>
          <a:xfrm flipH="1">
            <a:off x="1775520" y="2060129"/>
            <a:ext cx="648072" cy="79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4CF3DD2-663B-4D8E-80AA-F0CE08779CB3}"/>
              </a:ext>
            </a:extLst>
          </p:cNvPr>
          <p:cNvCxnSpPr/>
          <p:nvPr/>
        </p:nvCxnSpPr>
        <p:spPr>
          <a:xfrm>
            <a:off x="2783632" y="2060129"/>
            <a:ext cx="720080" cy="76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CD4B89B-44C8-4543-853A-A34F3A08842F}"/>
              </a:ext>
            </a:extLst>
          </p:cNvPr>
          <p:cNvSpPr/>
          <p:nvPr/>
        </p:nvSpPr>
        <p:spPr>
          <a:xfrm>
            <a:off x="6816080" y="1609644"/>
            <a:ext cx="914400" cy="49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习题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D3126A-AD9A-4384-994C-1E8C94D1567A}"/>
              </a:ext>
            </a:extLst>
          </p:cNvPr>
          <p:cNvSpPr/>
          <p:nvPr/>
        </p:nvSpPr>
        <p:spPr>
          <a:xfrm>
            <a:off x="5735960" y="3010174"/>
            <a:ext cx="1130424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3FA756-D41F-47BA-8FDB-446C5C401405}"/>
              </a:ext>
            </a:extLst>
          </p:cNvPr>
          <p:cNvSpPr/>
          <p:nvPr/>
        </p:nvSpPr>
        <p:spPr>
          <a:xfrm>
            <a:off x="7815888" y="2893407"/>
            <a:ext cx="1016416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打错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695A1-E52C-4101-9894-09DA3815FA3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301172" y="2105276"/>
            <a:ext cx="932656" cy="9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ECDC3F-D1FD-46F2-800F-251CEF4FB99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21700" y="2070520"/>
            <a:ext cx="802396" cy="82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1F53366-BF81-4F0B-9598-14C82BE9FBA4}"/>
              </a:ext>
            </a:extLst>
          </p:cNvPr>
          <p:cNvSpPr/>
          <p:nvPr/>
        </p:nvSpPr>
        <p:spPr>
          <a:xfrm>
            <a:off x="3287688" y="4727573"/>
            <a:ext cx="1224136" cy="5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提出问题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BC88B5-FEA0-4613-9399-EB32D2B26B04}"/>
              </a:ext>
            </a:extLst>
          </p:cNvPr>
          <p:cNvSpPr/>
          <p:nvPr/>
        </p:nvSpPr>
        <p:spPr>
          <a:xfrm>
            <a:off x="468524" y="4394968"/>
            <a:ext cx="2160240" cy="5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根据问题输入答案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35AA86-0A98-44C3-939A-7A04D5379E49}"/>
              </a:ext>
            </a:extLst>
          </p:cNvPr>
          <p:cNvCxnSpPr>
            <a:stCxn id="6" idx="4"/>
            <a:endCxn id="22" idx="0"/>
          </p:cNvCxnSpPr>
          <p:nvPr/>
        </p:nvCxnSpPr>
        <p:spPr>
          <a:xfrm flipH="1">
            <a:off x="1548644" y="3576736"/>
            <a:ext cx="7774" cy="81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318BA66-D435-4E2F-B2F7-1D67705D8638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3683732" y="3521096"/>
            <a:ext cx="216024" cy="120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FDAAFF-8F93-4183-A600-D6D29EA35FA7}"/>
              </a:ext>
            </a:extLst>
          </p:cNvPr>
          <p:cNvSpPr/>
          <p:nvPr/>
        </p:nvSpPr>
        <p:spPr>
          <a:xfrm>
            <a:off x="5304767" y="4923984"/>
            <a:ext cx="1992810" cy="48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+1</a:t>
            </a:r>
            <a:r>
              <a:rPr lang="zh-CN" altLang="en-US" dirty="0"/>
              <a:t>分，继续答题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88FE17-378A-4C19-ABE4-592D49408EF9}"/>
              </a:ext>
            </a:extLst>
          </p:cNvPr>
          <p:cNvCxnSpPr/>
          <p:nvPr/>
        </p:nvCxnSpPr>
        <p:spPr>
          <a:xfrm>
            <a:off x="2936032" y="2212529"/>
            <a:ext cx="720080" cy="76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6B5E4F-46BF-482A-83D7-58EFAD8728EE}"/>
              </a:ext>
            </a:extLst>
          </p:cNvPr>
          <p:cNvSpPr/>
          <p:nvPr/>
        </p:nvSpPr>
        <p:spPr>
          <a:xfrm>
            <a:off x="8112224" y="4944307"/>
            <a:ext cx="1224136" cy="48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答题结束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0D476A-F444-4655-B1B9-94B320AF3AE4}"/>
              </a:ext>
            </a:extLst>
          </p:cNvPr>
          <p:cNvCxnSpPr>
            <a:cxnSpLocks/>
            <a:stCxn id="12" idx="4"/>
            <a:endCxn id="28" idx="0"/>
          </p:cNvCxnSpPr>
          <p:nvPr/>
        </p:nvCxnSpPr>
        <p:spPr>
          <a:xfrm>
            <a:off x="6301172" y="3708550"/>
            <a:ext cx="0" cy="121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F1F6CEB-9C44-485B-A6A8-BBF2526D16C6}"/>
              </a:ext>
            </a:extLst>
          </p:cNvPr>
          <p:cNvCxnSpPr>
            <a:stCxn id="13" idx="4"/>
            <a:endCxn id="30" idx="0"/>
          </p:cNvCxnSpPr>
          <p:nvPr/>
        </p:nvCxnSpPr>
        <p:spPr>
          <a:xfrm>
            <a:off x="8324096" y="3591783"/>
            <a:ext cx="400196" cy="13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B47E-1270-4495-B5E0-4B59207B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0915D-9D51-42D1-B4FD-D981ED36E6E4}"/>
              </a:ext>
            </a:extLst>
          </p:cNvPr>
          <p:cNvSpPr/>
          <p:nvPr/>
        </p:nvSpPr>
        <p:spPr>
          <a:xfrm>
            <a:off x="4798818" y="1510768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FEAF08A-7951-4104-9857-795F2F105A1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3982616" y="2014824"/>
            <a:ext cx="1273402" cy="73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F3AFF7-B314-426A-B6B4-E86452A14EDB}"/>
              </a:ext>
            </a:extLst>
          </p:cNvPr>
          <p:cNvSpPr/>
          <p:nvPr/>
        </p:nvSpPr>
        <p:spPr>
          <a:xfrm>
            <a:off x="3453408" y="2749722"/>
            <a:ext cx="10584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70AEB7-9DD5-4AC5-BD7C-E4BAC6DC8805}"/>
              </a:ext>
            </a:extLst>
          </p:cNvPr>
          <p:cNvSpPr/>
          <p:nvPr/>
        </p:nvSpPr>
        <p:spPr>
          <a:xfrm>
            <a:off x="5114411" y="2749722"/>
            <a:ext cx="119761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7B10AE-2DEF-4AED-87F9-7D8DDF5F5FAB}"/>
              </a:ext>
            </a:extLst>
          </p:cNvPr>
          <p:cNvSpPr/>
          <p:nvPr/>
        </p:nvSpPr>
        <p:spPr>
          <a:xfrm>
            <a:off x="6914612" y="2749722"/>
            <a:ext cx="119761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第三关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AF58A0D-5DDB-4FE3-B81A-EAF5154CFE79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5256018" y="2014824"/>
            <a:ext cx="457200" cy="73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827935-FDE9-4009-9CAF-78F3A75DE780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256018" y="2014824"/>
            <a:ext cx="2257401" cy="73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E1DA6110-BF43-43DB-9EFB-24268050DE7B}"/>
              </a:ext>
            </a:extLst>
          </p:cNvPr>
          <p:cNvSpPr/>
          <p:nvPr/>
        </p:nvSpPr>
        <p:spPr>
          <a:xfrm>
            <a:off x="876749" y="4437112"/>
            <a:ext cx="3056002" cy="89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小学古诗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数量：</a:t>
            </a:r>
            <a:r>
              <a:rPr lang="en-US" altLang="zh-CN" dirty="0"/>
              <a:t>3, </a:t>
            </a:r>
            <a:r>
              <a:rPr lang="zh-CN" altLang="en-US" dirty="0"/>
              <a:t>分数：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9755C7-06DD-40C8-B2EC-F6D6210BE22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2404750" y="3253778"/>
            <a:ext cx="1577866" cy="11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C564FA7-8DBB-4F12-A7CF-42D116155732}"/>
              </a:ext>
            </a:extLst>
          </p:cNvPr>
          <p:cNvSpPr/>
          <p:nvPr/>
        </p:nvSpPr>
        <p:spPr>
          <a:xfrm>
            <a:off x="3982616" y="4840484"/>
            <a:ext cx="3193504" cy="89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初中古诗词</a:t>
            </a:r>
            <a:endParaRPr lang="en-US" altLang="zh-CN" dirty="0"/>
          </a:p>
          <a:p>
            <a:pPr algn="ctr"/>
            <a:r>
              <a:rPr lang="zh-CN" altLang="en-US" dirty="0"/>
              <a:t>（数量：</a:t>
            </a:r>
            <a:r>
              <a:rPr lang="en-US" altLang="zh-CN" dirty="0"/>
              <a:t>4,</a:t>
            </a:r>
            <a:r>
              <a:rPr lang="zh-CN" altLang="en-US" dirty="0"/>
              <a:t>分数：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1F29D7A-4B53-4DFB-B979-35B5A24C495D}"/>
              </a:ext>
            </a:extLst>
          </p:cNvPr>
          <p:cNvSpPr/>
          <p:nvPr/>
        </p:nvSpPr>
        <p:spPr>
          <a:xfrm>
            <a:off x="7463157" y="4748248"/>
            <a:ext cx="3525882" cy="9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初中古诗词</a:t>
            </a:r>
            <a:r>
              <a:rPr lang="en-US" altLang="zh-CN" dirty="0"/>
              <a:t>/</a:t>
            </a:r>
            <a:r>
              <a:rPr lang="zh-CN" altLang="en-US" dirty="0"/>
              <a:t>文言文（数量：</a:t>
            </a:r>
            <a:r>
              <a:rPr lang="en-US" altLang="zh-CN" dirty="0"/>
              <a:t>3</a:t>
            </a:r>
            <a:r>
              <a:rPr lang="zh-CN" altLang="en-US" dirty="0"/>
              <a:t>，分数：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4F4C3D-03BB-4B28-B8D0-C104E3A56F32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5579368" y="3253778"/>
            <a:ext cx="133850" cy="158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33200CA-896D-4B40-BF5B-F1DCBC545B46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513419" y="3253778"/>
            <a:ext cx="1712679" cy="14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A9095-66DC-4647-9619-C473959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545C01-1AC5-40F9-A5D0-6696570B1D10}"/>
              </a:ext>
            </a:extLst>
          </p:cNvPr>
          <p:cNvSpPr/>
          <p:nvPr/>
        </p:nvSpPr>
        <p:spPr>
          <a:xfrm>
            <a:off x="1775520" y="2636912"/>
            <a:ext cx="9144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素材准备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51DCEAA-EA72-42D7-AA62-B93EE81900E7}"/>
              </a:ext>
            </a:extLst>
          </p:cNvPr>
          <p:cNvSpPr/>
          <p:nvPr/>
        </p:nvSpPr>
        <p:spPr>
          <a:xfrm>
            <a:off x="4331804" y="2636912"/>
            <a:ext cx="9144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角色划分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99983A-FB11-4DB8-93CF-E53C6285CFC9}"/>
              </a:ext>
            </a:extLst>
          </p:cNvPr>
          <p:cNvSpPr/>
          <p:nvPr/>
        </p:nvSpPr>
        <p:spPr>
          <a:xfrm>
            <a:off x="9202055" y="2636912"/>
            <a:ext cx="9144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行为实现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BF241D3-371E-4DEB-BB2C-593C97522816}"/>
              </a:ext>
            </a:extLst>
          </p:cNvPr>
          <p:cNvSpPr/>
          <p:nvPr/>
        </p:nvSpPr>
        <p:spPr>
          <a:xfrm>
            <a:off x="6862635" y="2636912"/>
            <a:ext cx="9144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流程确认</a:t>
            </a:r>
            <a:endParaRPr lang="en-US" altLang="zh-CN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3665440-B11C-4C25-9B68-BA1AF4E11D43}"/>
              </a:ext>
            </a:extLst>
          </p:cNvPr>
          <p:cNvSpPr/>
          <p:nvPr/>
        </p:nvSpPr>
        <p:spPr>
          <a:xfrm>
            <a:off x="3029967" y="3258692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7E1FD9D-EFE6-4C4B-8381-1DFA3F213F31}"/>
              </a:ext>
            </a:extLst>
          </p:cNvPr>
          <p:cNvSpPr/>
          <p:nvPr/>
        </p:nvSpPr>
        <p:spPr>
          <a:xfrm>
            <a:off x="5569633" y="3244713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623C66B-EFAB-49DD-AA32-80D0E6F70D50}"/>
              </a:ext>
            </a:extLst>
          </p:cNvPr>
          <p:cNvSpPr/>
          <p:nvPr/>
        </p:nvSpPr>
        <p:spPr>
          <a:xfrm>
            <a:off x="7994335" y="3244713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F8B6-27FB-4857-9F81-DE58F8DC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20244-21CC-4E8E-BFD7-A65C6CC4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4572000" cy="339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0C1BEE-8F97-446E-AC3E-33B39624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998365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7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187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离子</vt:lpstr>
      <vt:lpstr>诗词大赛</vt:lpstr>
      <vt:lpstr>功能描述</vt:lpstr>
      <vt:lpstr>逻辑设计</vt:lpstr>
      <vt:lpstr>关卡设计</vt:lpstr>
      <vt:lpstr>实现步骤</vt:lpstr>
      <vt:lpstr>效果展示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诗词大赛</dc:title>
  <dc:creator>李明 李</dc:creator>
  <cp:lastModifiedBy>李明 李</cp:lastModifiedBy>
  <cp:revision>42</cp:revision>
  <dcterms:created xsi:type="dcterms:W3CDTF">2019-03-14T03:15:29Z</dcterms:created>
  <dcterms:modified xsi:type="dcterms:W3CDTF">2019-03-15T06:24:33Z</dcterms:modified>
</cp:coreProperties>
</file>