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302" r:id="rId7"/>
    <p:sldId id="309" r:id="rId8"/>
    <p:sldId id="307" r:id="rId9"/>
    <p:sldId id="308" r:id="rId10"/>
    <p:sldId id="300" r:id="rId11"/>
    <p:sldId id="298" r:id="rId12"/>
    <p:sldId id="306" r:id="rId13"/>
    <p:sldId id="312" r:id="rId14"/>
    <p:sldId id="311" r:id="rId15"/>
    <p:sldId id="303" r:id="rId16"/>
    <p:sldId id="313" r:id="rId17"/>
    <p:sldId id="299" r:id="rId18"/>
    <p:sldId id="290" r:id="rId19"/>
    <p:sldId id="314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E059D0-9E2B-4BEB-9EF9-4FC84019E856}">
          <p14:sldIdLst>
            <p14:sldId id="256"/>
            <p14:sldId id="288"/>
            <p14:sldId id="302"/>
            <p14:sldId id="309"/>
            <p14:sldId id="307"/>
            <p14:sldId id="308"/>
            <p14:sldId id="300"/>
            <p14:sldId id="298"/>
            <p14:sldId id="306"/>
            <p14:sldId id="312"/>
            <p14:sldId id="311"/>
            <p14:sldId id="303"/>
            <p14:sldId id="313"/>
            <p14:sldId id="299"/>
            <p14:sldId id="29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5B5160-A803-4BAD-AB18-8A742185055B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2019年3月14日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B7F78-EF4A-406B-8C87-40760BEA4848}" type="datetime2">
              <a:rPr lang="zh-CN" altLang="en-US" smtClean="0"/>
              <a:pPr/>
              <a:t>2019年3月14日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3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04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4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任意多边形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任意多边形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任意多边形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任意多边形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任意多边形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任意多边形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任意多边形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任意多边形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任意多边形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" name="任意多边形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任意多边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任意多边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任意多边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" name="任意多边形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任意多边形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" name="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任意多边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任意多边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任意多边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任意多边形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任意多边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任意多边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任意多边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任意多边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任意多边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任意多边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任意多边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" name="任意多边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任意多边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任意多边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任意多边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任意多边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任意多边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任意多边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任意多边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任意多边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任意多边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5" name="任意多边形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任意多边形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" name="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任意多边形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" name="任意多边形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" name="任意多边形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任意多边形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" name="任意多边形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" name="任意多边形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任意多边形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" name="任意多边形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6" name="任意多边形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任意多边形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任意多边形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任意多边形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任意多边形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任意多边形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任意多边形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任意多边形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任意多边形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任意多边形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任意多边形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任意多边形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任意多边形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9" name="任意多边形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0" name="任意多边形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1" name="任意多边形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任意多边形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任意多边形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任意多边形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任意多边形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6" name="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任意多边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任意多边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任意多边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任意多边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任意多边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任意多边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" name="任意多边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任意多边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任意多边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任意多边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任意多边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任意多边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任意多边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任意多边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任意多边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任意多边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任意多边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任意多边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任意多边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任意多边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任意多边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任意多边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任意多边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任意多边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1" name="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CB81EC-BB10-4DE9-9238-6F7A87BBC34B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A4083-3ABB-4AF9-B882-9DCEABB79821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02E73-C82B-48C7-8F47-E594D1AB498C}" type="datetime2">
              <a:rPr lang="zh-CN" altLang="en-US" smtClean="0"/>
              <a:t>2019年3月14日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28455-AE8F-4149-9E9F-3A0B284E13A1}" type="datetime2">
              <a:rPr lang="zh-CN" altLang="en-US" smtClean="0"/>
              <a:t>2019年3月14日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449F5-E588-4587-95A6-99F8067CC9CD}" type="datetime2">
              <a:rPr lang="zh-CN" altLang="en-US" smtClean="0"/>
              <a:t>2019年3月14日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9F1B2-D5D6-4FC0-83B7-D4057A124299}" type="datetime2">
              <a:rPr lang="zh-CN" altLang="en-US" smtClean="0"/>
              <a:t>2019年3月14日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任意多边形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9" name="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" name="任意多边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" name="任意多边形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" name="任意多边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5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6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7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8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9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0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1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5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6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7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8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9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0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1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2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3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4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5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6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7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8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9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0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1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2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3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4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5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6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7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8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9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0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1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2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3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4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5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6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7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8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9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0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1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2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3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4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5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6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7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8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9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0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1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2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3" name="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任意多边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5" name="任意多边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6" name="任意多边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7" name="任意多边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8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9" name="任意多边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0" name="任意多边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1" name="任意多边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2" name="任意多边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3" name="任意多边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4" name="任意多边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5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6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7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8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9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0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1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2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3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4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5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6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7" name="任意多边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8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9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0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1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2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3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4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5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6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7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8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9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0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1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2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3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4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5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6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7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8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9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0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1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2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3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4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5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6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7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8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9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0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1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2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3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4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5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6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7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8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9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0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1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2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3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4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5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6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7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8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9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0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1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2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3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4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5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6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77" name="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9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0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1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3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4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5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6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7" name="任意多边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8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9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0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1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2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3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4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5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6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7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8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9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0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1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2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3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4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5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6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7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8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9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0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1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2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3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4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5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6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7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8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9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0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1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2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3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4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5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6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7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9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0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1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2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3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4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5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6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7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8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9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0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1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2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3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4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5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6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7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8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9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0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1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2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3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4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5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6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7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8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9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60" name="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任意多边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2" name="任意多边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3" name="任意多边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4" name="任意多边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5" name="任意多边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6" name="任意多边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7" name="任意多边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8" name="任意多边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9" name="任意多边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0" name="任意多边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1" name="任意多边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2" name="任意多边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3" name="任意多边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任意多边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5" name="任意多边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6" name="任意多边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7" name="任意多边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8" name="任意多边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9" name="任意多边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0" name="任意多边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1" name="任意多边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2" name="任意多边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3" name="任意多边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4" name="任意多边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5" name="任意多边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" name="任意多边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7" name="任意多边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8" name="任意多边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89" name="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任意多边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1" name="椭圆形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2" name="任意多边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3" name="任意多边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4" name="任意多边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5" name="任意多边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6" name="任意多边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7" name="任意多边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8" name="任意多边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9" name="任意多边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0" name="任意多边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1" name="任意多边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2" name="任意多边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3" name="任意多边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4" name="任意多边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5" name="任意多边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6" name="任意多边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7" name="任意多边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8" name="任意多边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9" name="任意多边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310" name="任意多边形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311" name="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任意多边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3" name="任意多边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4" name="任意多边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5" name="任意多边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6" name="任意多边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7" name="任意多边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8" name="任意多边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9" name="任意多边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0" name="任意多边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1" name="任意多边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2" name="任意多边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3" name="任意多边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4" name="任意多边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5" name="任意多边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6" name="任意多边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7" name="任意多边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8" name="任意多边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9" name="任意多边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0" name="任意多边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1" name="任意多边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2" name="任意多边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3" name="任意多边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4" name="任意多边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5" name="任意多边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6" name="任意多边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7" name="任意多边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8" name="任意多边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9" name="任意多边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0" name="任意多边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1" name="任意多边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2" name="任意多边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3" name="任意多边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4" name="任意多边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5" name="任意多边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6" name="任意多边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7" name="任意多边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48" name="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任意多边形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6" name="任意多边形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7" name="任意多边形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8" name="任意多边形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9" name="任意多边形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0" name="任意多边形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1" name="任意多边形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2" name="任意多边形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3" name="任意多边形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4" name="任意多边形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5" name="任意多边形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6" name="任意多边形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7" name="任意多边形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8" name="任意多边形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9" name="任意多边形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0" name="任意多边形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1" name="任意多边形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2" name="任意多边形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3" name="任意多边形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4" name="任意多边形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5" name="任意多边形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6" name="任意多边形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7" name="任意多边形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8" name="任意多边形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9" name="任意多边形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0" name="任意多边形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1" name="任意多边形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2" name="任意多边形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3" name="任意多边形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4" name="任意多边形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5" name="任意多边形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6" name="任意多边形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7" name="任意多边形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8" name="任意多边形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9" name="任意多边形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0" name="任意多边形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1" name="任意多边形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2" name="任意多边形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3" name="任意多边形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4" name="任意多边形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5" name="任意多边形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6" name="任意多边形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7" name="任意多边形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8" name="任意多边形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9" name="任意多边形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0" name="任意多边形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1" name="任意多边形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任意多边形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7" name="任意多边形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8" name="任意多边形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9" name="任意多边形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0" name="任意多边形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1" name="任意多边形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2" name="任意多边形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3" name="任意多边形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4" name="任意多边形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1" name="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任意多边形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0" name="任意多边形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1" name="任意多边形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2" name="任意多边形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3" name="任意多边形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4" name="任意多边形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5" name="任意多边形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2" name="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任意多边形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4" name="任意多边形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5" name="任意多边形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6" name="任意多边形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7" name="任意多边形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8" name="任意多边形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22" name="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31" name="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3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4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5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6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7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8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9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40" name="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A0C3A2-CAB4-4F57-B067-F3CD55646879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FB5F9-0D71-4620-BF42-152040C8F4E8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6DF08-348B-4846-A120-0FAF20C14343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939A2-28EF-48D3-AC63-83CF8B3C6591}" type="datetime2">
              <a:rPr lang="zh-CN" altLang="en-US" smtClean="0"/>
              <a:t>2019年3月14日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任意多边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任意多边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任意多边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任意多边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任意多边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任意多边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61412" y="6601968"/>
            <a:ext cx="1177562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A4C57A5-9EC3-44BE-A8FF-80A364A47F3C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Scratch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01B87E-2E0E-49BF-A19A-73FF8AEA461D}"/>
              </a:ext>
            </a:extLst>
          </p:cNvPr>
          <p:cNvSpPr/>
          <p:nvPr/>
        </p:nvSpPr>
        <p:spPr>
          <a:xfrm>
            <a:off x="5376241" y="3621676"/>
            <a:ext cx="45647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一切为了好玩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DE624A-9561-4161-A04A-D80CC887301D}"/>
              </a:ext>
            </a:extLst>
          </p:cNvPr>
          <p:cNvSpPr/>
          <p:nvPr/>
        </p:nvSpPr>
        <p:spPr>
          <a:xfrm>
            <a:off x="488990" y="16502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柠檬草教育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F66B-63BA-445F-857D-EBD31EE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艺术书册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BBD61-7AB4-4790-A36A-F8EFD3F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65" y="1869128"/>
            <a:ext cx="4533900" cy="34385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6D4FB1E-2572-4809-8D3A-426E407EE6E6}"/>
              </a:ext>
            </a:extLst>
          </p:cNvPr>
          <p:cNvSpPr/>
          <p:nvPr/>
        </p:nvSpPr>
        <p:spPr>
          <a:xfrm>
            <a:off x="8028263" y="1669409"/>
            <a:ext cx="202174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角色克隆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B3E868-6880-42D5-8BD5-A87160A83FE7}"/>
              </a:ext>
            </a:extLst>
          </p:cNvPr>
          <p:cNvSpPr/>
          <p:nvPr/>
        </p:nvSpPr>
        <p:spPr>
          <a:xfrm>
            <a:off x="7445227" y="4060272"/>
            <a:ext cx="2021747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角色特效</a:t>
            </a:r>
          </a:p>
        </p:txBody>
      </p:sp>
    </p:spTree>
    <p:extLst>
      <p:ext uri="{BB962C8B-B14F-4D97-AF65-F5344CB8AC3E}">
        <p14:creationId xmlns:p14="http://schemas.microsoft.com/office/powerpoint/2010/main" val="1694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70D4-CFB3-4D00-83E6-3CBBE0C5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会飞的猪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247A40-974E-4AB4-95BA-CF1F310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8787"/>
            <a:ext cx="4552950" cy="3400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2C1A11-62B8-431B-BA65-51D46EB9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13" y="1728787"/>
            <a:ext cx="4581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7EC9-9F19-48B4-AB4A-C5C33A57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Bike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79334D-414E-4A03-94F9-74345308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0264"/>
            <a:ext cx="4581525" cy="341947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7ED3298-28BB-41CF-B5AD-5C0F553F3954}"/>
              </a:ext>
            </a:extLst>
          </p:cNvPr>
          <p:cNvSpPr/>
          <p:nvPr/>
        </p:nvSpPr>
        <p:spPr>
          <a:xfrm>
            <a:off x="8319538" y="3997353"/>
            <a:ext cx="249991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A4E3BA-DDCE-4904-B1B8-C16C3BF7A3A6}"/>
              </a:ext>
            </a:extLst>
          </p:cNvPr>
          <p:cNvSpPr/>
          <p:nvPr/>
        </p:nvSpPr>
        <p:spPr>
          <a:xfrm>
            <a:off x="6937694" y="2097247"/>
            <a:ext cx="37200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蹦蹦自行车不撞建筑物</a:t>
            </a:r>
          </a:p>
        </p:txBody>
      </p:sp>
    </p:spTree>
    <p:extLst>
      <p:ext uri="{BB962C8B-B14F-4D97-AF65-F5344CB8AC3E}">
        <p14:creationId xmlns:p14="http://schemas.microsoft.com/office/powerpoint/2010/main" val="32541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8AF47-2B88-4CA4-ACFC-9E6726F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跳跳板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853774-0DCD-4070-BA4B-1D9CF4567101}"/>
              </a:ext>
            </a:extLst>
          </p:cNvPr>
          <p:cNvSpPr/>
          <p:nvPr/>
        </p:nvSpPr>
        <p:spPr>
          <a:xfrm>
            <a:off x="7306810" y="2092509"/>
            <a:ext cx="1577130" cy="659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画笔工具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CE0312-D746-4423-ACCB-D65D5C6B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48" y="1728787"/>
            <a:ext cx="4610100" cy="34004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BC36F60-0FE0-4968-8C4D-81080E7EBC08}"/>
              </a:ext>
            </a:extLst>
          </p:cNvPr>
          <p:cNvSpPr/>
          <p:nvPr/>
        </p:nvSpPr>
        <p:spPr>
          <a:xfrm>
            <a:off x="8451383" y="4106413"/>
            <a:ext cx="2004969" cy="659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绘制地图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9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99C0D-25D6-40A6-A7BD-27B73B03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超级玛丽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BE7EC-A83A-42D7-83E5-10E16C7E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45" y="1920817"/>
            <a:ext cx="4581525" cy="348615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0192F32-A5B1-4319-9498-C62AC27CC7B0}"/>
              </a:ext>
            </a:extLst>
          </p:cNvPr>
          <p:cNvSpPr/>
          <p:nvPr/>
        </p:nvSpPr>
        <p:spPr>
          <a:xfrm>
            <a:off x="7726260" y="1920817"/>
            <a:ext cx="186235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关卡设计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2D8EDA-105F-4E9C-BFDF-8899ED00EC6B}"/>
              </a:ext>
            </a:extLst>
          </p:cNvPr>
          <p:cNvSpPr/>
          <p:nvPr/>
        </p:nvSpPr>
        <p:spPr>
          <a:xfrm>
            <a:off x="8724552" y="4202884"/>
            <a:ext cx="1661019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思维发散</a:t>
            </a:r>
          </a:p>
        </p:txBody>
      </p:sp>
    </p:spTree>
    <p:extLst>
      <p:ext uri="{BB962C8B-B14F-4D97-AF65-F5344CB8AC3E}">
        <p14:creationId xmlns:p14="http://schemas.microsoft.com/office/powerpoint/2010/main" val="27101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飞机大战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02DCE-E44B-4F29-BA3C-BD82CFAD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45" y="1808133"/>
            <a:ext cx="4552950" cy="34766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D88B565-D647-42CC-A898-04348E76563F}"/>
              </a:ext>
            </a:extLst>
          </p:cNvPr>
          <p:cNvSpPr/>
          <p:nvPr/>
        </p:nvSpPr>
        <p:spPr>
          <a:xfrm>
            <a:off x="7659148" y="1895912"/>
            <a:ext cx="2273418" cy="72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闯关游戏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1A222C-7218-437F-9665-EDCA8049F13F}"/>
              </a:ext>
            </a:extLst>
          </p:cNvPr>
          <p:cNvSpPr/>
          <p:nvPr/>
        </p:nvSpPr>
        <p:spPr>
          <a:xfrm>
            <a:off x="8573811" y="3873616"/>
            <a:ext cx="1795244" cy="72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复杂逻辑</a:t>
            </a:r>
          </a:p>
        </p:txBody>
      </p:sp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02DB-5724-4E4C-B563-BB485AB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卡牌大战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D8DAA-2926-4F65-AA92-1BB1F7B9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57" y="1976394"/>
            <a:ext cx="4476750" cy="32575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0E683DB-C4DE-40E1-BB86-74BB8DC53338}"/>
              </a:ext>
            </a:extLst>
          </p:cNvPr>
          <p:cNvSpPr/>
          <p:nvPr/>
        </p:nvSpPr>
        <p:spPr>
          <a:xfrm>
            <a:off x="7768205" y="2088858"/>
            <a:ext cx="2248249" cy="80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卡牌玩法创新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5224D2-BAC4-4B2D-8D0E-05837360E6E2}"/>
              </a:ext>
            </a:extLst>
          </p:cNvPr>
          <p:cNvSpPr/>
          <p:nvPr/>
        </p:nvSpPr>
        <p:spPr>
          <a:xfrm>
            <a:off x="7482978" y="4236440"/>
            <a:ext cx="1627466" cy="687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大型游戏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681388A-9F6D-4CB6-97E8-B3EF7F5CF817}"/>
              </a:ext>
            </a:extLst>
          </p:cNvPr>
          <p:cNvSpPr/>
          <p:nvPr/>
        </p:nvSpPr>
        <p:spPr>
          <a:xfrm>
            <a:off x="9450110" y="3665744"/>
            <a:ext cx="1627466" cy="620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对战游戏</a:t>
            </a:r>
          </a:p>
        </p:txBody>
      </p:sp>
    </p:spTree>
    <p:extLst>
      <p:ext uri="{BB962C8B-B14F-4D97-AF65-F5344CB8AC3E}">
        <p14:creationId xmlns:p14="http://schemas.microsoft.com/office/powerpoint/2010/main" val="13592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什么是</a:t>
            </a:r>
            <a:r>
              <a:rPr lang="en-US" altLang="zh-CN" dirty="0"/>
              <a:t>Scratch</a:t>
            </a:r>
            <a:r>
              <a:rPr lang="zh-CN" altLang="en-US" dirty="0"/>
              <a:t>？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en-US" altLang="zh-CN" sz="1600" dirty="0"/>
              <a:t>Scratch</a:t>
            </a:r>
            <a:r>
              <a:rPr lang="zh-CN" altLang="en-US" sz="1600" dirty="0"/>
              <a:t>是由</a:t>
            </a:r>
            <a:r>
              <a:rPr lang="en-US" altLang="zh-CN" sz="1600" dirty="0"/>
              <a:t>MIT</a:t>
            </a:r>
            <a:r>
              <a:rPr lang="zh-CN" altLang="en-US" sz="1600" dirty="0"/>
              <a:t>（麻省理工学院）米切尔</a:t>
            </a:r>
            <a:r>
              <a:rPr lang="en-US" altLang="zh-CN" sz="1600" dirty="0"/>
              <a:t>·</a:t>
            </a:r>
            <a:r>
              <a:rPr lang="zh-CN" altLang="en-US" sz="1600" dirty="0"/>
              <a:t>瑞斯尼克</a:t>
            </a:r>
            <a:r>
              <a:rPr lang="en-US" altLang="zh-CN" sz="1600" dirty="0"/>
              <a:t>(Mitch Resnick)</a:t>
            </a:r>
            <a:r>
              <a:rPr lang="zh-CN" altLang="en-US" sz="1600" dirty="0"/>
              <a:t>教授带领的“终身幼儿园团队”</a:t>
            </a:r>
            <a:r>
              <a:rPr lang="en-US" altLang="zh-CN" sz="1600" dirty="0"/>
              <a:t>(Lifelong Kindergarten Group)</a:t>
            </a:r>
            <a:r>
              <a:rPr lang="zh-CN" altLang="en-US" sz="1600" dirty="0"/>
              <a:t>开发的一款积木式少儿编程软件。</a:t>
            </a:r>
            <a:endParaRPr lang="en-US" altLang="zh-CN" sz="1600" dirty="0"/>
          </a:p>
          <a:p>
            <a:pPr marL="45720" indent="0">
              <a:buNone/>
            </a:pPr>
            <a:endParaRPr lang="en-US" altLang="zh-CN" sz="1600" dirty="0"/>
          </a:p>
          <a:p>
            <a:pPr marL="45720" indent="0">
              <a:buNone/>
            </a:pPr>
            <a:r>
              <a:rPr lang="zh-CN" altLang="en-US" sz="1600" dirty="0"/>
              <a:t>通过类似拖动积木块的方式和使用软件中的素材，可以很容易地创造有趣的动画、游戏，以及控制机器人和电子设备等，在创作的过程中不仅习得了</a:t>
            </a:r>
            <a:r>
              <a:rPr lang="en-US" altLang="zh-CN" sz="1600" dirty="0"/>
              <a:t>Science</a:t>
            </a:r>
            <a:r>
              <a:rPr lang="zh-CN" altLang="en-US" sz="1600" dirty="0"/>
              <a:t>（科学）</a:t>
            </a:r>
            <a:r>
              <a:rPr lang="en-US" altLang="zh-CN" sz="1600" dirty="0"/>
              <a:t>, Technology</a:t>
            </a:r>
            <a:r>
              <a:rPr lang="zh-CN" altLang="en-US" sz="1600" dirty="0"/>
              <a:t>（技术）</a:t>
            </a:r>
            <a:r>
              <a:rPr lang="en-US" altLang="zh-CN" sz="1600" dirty="0"/>
              <a:t>, Engineering</a:t>
            </a:r>
            <a:r>
              <a:rPr lang="zh-CN" altLang="en-US" sz="1600" dirty="0"/>
              <a:t>（工程）</a:t>
            </a:r>
            <a:r>
              <a:rPr lang="en-US" altLang="zh-CN" sz="1600" dirty="0"/>
              <a:t>, Arts</a:t>
            </a:r>
            <a:r>
              <a:rPr lang="zh-CN" altLang="en-US" sz="1600" dirty="0"/>
              <a:t>（艺术）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Maths</a:t>
            </a:r>
            <a:r>
              <a:rPr lang="zh-CN" altLang="en-US" sz="1600" dirty="0"/>
              <a:t>（数学</a:t>
            </a:r>
            <a:r>
              <a:rPr lang="zh-CN" altLang="en-US" sz="1400" dirty="0"/>
              <a:t>）等多个领域的知识，而且可以培养逻辑思维能力、观察能力、创新能力和想象力。</a:t>
            </a:r>
            <a:endParaRPr lang="en-US" altLang="zh-CN" sz="1400" dirty="0"/>
          </a:p>
          <a:p>
            <a:pPr marL="45720" indent="0">
              <a:buNone/>
            </a:pPr>
            <a:endParaRPr lang="en-US" altLang="zh-CN" sz="1400" dirty="0"/>
          </a:p>
          <a:p>
            <a:pPr marL="45720" indent="0">
              <a:buNone/>
            </a:pPr>
            <a:r>
              <a:rPr lang="zh-CN" altLang="en-US" sz="1400" dirty="0"/>
              <a:t>官网</a:t>
            </a:r>
            <a:r>
              <a:rPr lang="en-US" altLang="zh-CN" sz="1400" dirty="0"/>
              <a:t>:</a:t>
            </a:r>
            <a:r>
              <a:rPr lang="en-US" altLang="zh-CN" sz="1400" dirty="0">
                <a:hlinkClick r:id="rId3"/>
              </a:rPr>
              <a:t>https://scratch.mit.edu/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3D991-CEAB-4315-9AF4-C1DFA4B4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</a:t>
            </a:r>
            <a:r>
              <a:rPr lang="zh-CN" altLang="en-US" dirty="0"/>
              <a:t>小猫！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17A12-D48F-42F7-BF25-F20DCE5A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0" y="1932614"/>
            <a:ext cx="4671074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2FA395-80F0-4814-979E-A5A71B941945}"/>
              </a:ext>
            </a:extLst>
          </p:cNvPr>
          <p:cNvSpPr txBox="1"/>
          <p:nvPr/>
        </p:nvSpPr>
        <p:spPr>
          <a:xfrm>
            <a:off x="7147422" y="1932614"/>
            <a:ext cx="313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小猫：你好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小狗：你好！ 小兔子</a:t>
            </a:r>
            <a:endParaRPr lang="en-US" altLang="zh-CN" dirty="0"/>
          </a:p>
          <a:p>
            <a:r>
              <a:rPr lang="zh-CN" altLang="en-US" dirty="0"/>
              <a:t>小猫：我是小猫咪</a:t>
            </a:r>
          </a:p>
        </p:txBody>
      </p:sp>
    </p:spTree>
    <p:extLst>
      <p:ext uri="{BB962C8B-B14F-4D97-AF65-F5344CB8AC3E}">
        <p14:creationId xmlns:p14="http://schemas.microsoft.com/office/powerpoint/2010/main" val="9278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5C219-3EEF-463F-908B-E2B9D953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小动物报数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794B2A-3C90-437E-A827-BF34FC23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30" y="1619510"/>
            <a:ext cx="4533900" cy="3390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E55AB9-C161-44EC-905C-C1B05B60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63" y="1619511"/>
            <a:ext cx="4562475" cy="3390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CECBF0-9452-4557-9BD0-DE13FC0E0B5B}"/>
              </a:ext>
            </a:extLst>
          </p:cNvPr>
          <p:cNvSpPr/>
          <p:nvPr/>
        </p:nvSpPr>
        <p:spPr>
          <a:xfrm>
            <a:off x="2795914" y="208622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顺序报数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133ACE-41F9-4AD3-8ACA-5B87A103D185}"/>
              </a:ext>
            </a:extLst>
          </p:cNvPr>
          <p:cNvSpPr/>
          <p:nvPr/>
        </p:nvSpPr>
        <p:spPr>
          <a:xfrm>
            <a:off x="7682894" y="208622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循环报数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4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1F674-07CC-4B9F-91BE-8CD05788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卖火柴的小女孩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6E32B-D646-4E6C-B77A-13D615FE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6" y="1728787"/>
            <a:ext cx="4619625" cy="340042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4A119FC-F577-4C1D-92FB-50F8579B5E37}"/>
              </a:ext>
            </a:extLst>
          </p:cNvPr>
          <p:cNvSpPr/>
          <p:nvPr/>
        </p:nvSpPr>
        <p:spPr>
          <a:xfrm>
            <a:off x="7826929" y="1442906"/>
            <a:ext cx="1484851" cy="704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63E2F5-E216-4080-9F4C-C34E6B53749E}"/>
              </a:ext>
            </a:extLst>
          </p:cNvPr>
          <p:cNvSpPr/>
          <p:nvPr/>
        </p:nvSpPr>
        <p:spPr>
          <a:xfrm>
            <a:off x="6996418" y="3796019"/>
            <a:ext cx="187913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场景切换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9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A692-7FED-4939-B092-B368D48C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龟兔赛跑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0071C-71C7-447B-A8CF-59DCECA0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0194"/>
            <a:ext cx="4457700" cy="3409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6C9788-DC80-4F1A-A902-2FC785E9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72" y="1900194"/>
            <a:ext cx="45434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F7A5A-672A-4B45-9B08-A5716D11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百科测验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11E60B-CB89-40AD-B48C-20498B3B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5" y="1738312"/>
            <a:ext cx="4524375" cy="3419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B4BC1-9F32-4697-ABE5-F72D0D6E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54" y="1728787"/>
            <a:ext cx="4562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0FE4-5681-4132-B562-1517967A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江雪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2A6B29-B8F5-4FEF-8E60-890F473189A1}"/>
              </a:ext>
            </a:extLst>
          </p:cNvPr>
          <p:cNvSpPr/>
          <p:nvPr/>
        </p:nvSpPr>
        <p:spPr>
          <a:xfrm>
            <a:off x="7249512" y="1579419"/>
            <a:ext cx="3408218" cy="951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背景像素：</a:t>
            </a:r>
            <a:r>
              <a:rPr lang="en-US" altLang="zh-CN" dirty="0"/>
              <a:t>960</a:t>
            </a:r>
            <a:r>
              <a:rPr lang="zh-CN" altLang="en-US" dirty="0"/>
              <a:t>：</a:t>
            </a:r>
            <a:r>
              <a:rPr lang="en-US" altLang="zh-CN" dirty="0"/>
              <a:t>720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51F380-DB06-44B0-A24F-111566D5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76" y="1805458"/>
            <a:ext cx="4524375" cy="34099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B0B610B-D2D6-4040-994F-CFE8A40A3303}"/>
              </a:ext>
            </a:extLst>
          </p:cNvPr>
          <p:cNvSpPr/>
          <p:nvPr/>
        </p:nvSpPr>
        <p:spPr>
          <a:xfrm>
            <a:off x="8071226" y="3888511"/>
            <a:ext cx="3260436" cy="877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图片处理：画图工具</a:t>
            </a:r>
          </a:p>
        </p:txBody>
      </p:sp>
    </p:spTree>
    <p:extLst>
      <p:ext uri="{BB962C8B-B14F-4D97-AF65-F5344CB8AC3E}">
        <p14:creationId xmlns:p14="http://schemas.microsoft.com/office/powerpoint/2010/main" val="8342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54426-BC9D-4E34-A2D6-713778C7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丑小鸭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7447D-2B42-4118-89D7-FF9BE4BA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3" y="1928812"/>
            <a:ext cx="4440617" cy="300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FC5464-FCE4-49E9-8577-B091D3B4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03" y="1928812"/>
            <a:ext cx="4440617" cy="30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69_TF02895269" id="{CAC94B64-B093-4141-802D-47D820481C7A}" vid="{130C9486-AE83-4AAC-846E-58CAE4543B3A}"/>
    </a:ext>
  </a:extLst>
</a:theme>
</file>

<file path=ppt/theme/theme2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秋季趣味教育演示文稿（宽屏）</Template>
  <TotalTime>4567</TotalTime>
  <Words>257</Words>
  <Application>Microsoft Office PowerPoint</Application>
  <PresentationFormat>宽屏</PresentationFormat>
  <Paragraphs>48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Cambria</vt:lpstr>
      <vt:lpstr>返校 16x9</vt:lpstr>
      <vt:lpstr>Scratch 编程</vt:lpstr>
      <vt:lpstr>什么是Scratch？</vt:lpstr>
      <vt:lpstr>Hello 小猫！</vt:lpstr>
      <vt:lpstr>小动物报数</vt:lpstr>
      <vt:lpstr>卖火柴的小女孩</vt:lpstr>
      <vt:lpstr>龟兔赛跑</vt:lpstr>
      <vt:lpstr>百科测验</vt:lpstr>
      <vt:lpstr>江雪</vt:lpstr>
      <vt:lpstr>丑小鸭</vt:lpstr>
      <vt:lpstr>艺术书册</vt:lpstr>
      <vt:lpstr>会飞的猪</vt:lpstr>
      <vt:lpstr>Bike</vt:lpstr>
      <vt:lpstr>跳跳板</vt:lpstr>
      <vt:lpstr>超级玛丽</vt:lpstr>
      <vt:lpstr>飞机大战</vt:lpstr>
      <vt:lpstr>卡牌大战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李明 李</dc:creator>
  <cp:lastModifiedBy>李明 李</cp:lastModifiedBy>
  <cp:revision>89</cp:revision>
  <dcterms:created xsi:type="dcterms:W3CDTF">2019-02-24T01:24:38Z</dcterms:created>
  <dcterms:modified xsi:type="dcterms:W3CDTF">2019-03-14T02:38:01Z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