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3B10E-18A7-493B-90F4-F5E169D79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8A5121-D187-463D-99EE-AE715BE56E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562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Tw Cen MT</vt:lpstr>
      <vt:lpstr>Tw Cen MT Condensed</vt:lpstr>
      <vt:lpstr>Wingdings 3</vt:lpstr>
      <vt:lpstr>积分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 李</dc:creator>
  <cp:lastModifiedBy>李明 李</cp:lastModifiedBy>
  <cp:revision>1</cp:revision>
  <dcterms:created xsi:type="dcterms:W3CDTF">2019-01-13T08:09:34Z</dcterms:created>
  <dcterms:modified xsi:type="dcterms:W3CDTF">2019-01-13T08:09:54Z</dcterms:modified>
</cp:coreProperties>
</file>