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7" r:id="rId6"/>
    <p:sldId id="258" r:id="rId7"/>
    <p:sldId id="262" r:id="rId8"/>
    <p:sldId id="263" r:id="rId9"/>
    <p:sldId id="270" r:id="rId10"/>
    <p:sldId id="278" r:id="rId11"/>
    <p:sldId id="264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00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1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0-4DB8-8D48-2ECE747897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0-4DB8-8D48-2ECE747897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0-4DB8-8D48-2ECE747897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1340320"/>
        <c:axId val="611340712"/>
      </c:barChart>
      <c:catAx>
        <c:axId val="61134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1340712"/>
        <c:crosses val="autoZero"/>
        <c:auto val="1"/>
        <c:lblAlgn val="ctr"/>
        <c:lblOffset val="100"/>
        <c:noMultiLvlLbl val="0"/>
      </c:catAx>
      <c:valAx>
        <c:axId val="6113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134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0C96E-4F63-4F5B-BA63-CABD27326C2C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C8C9AC21-3FFA-4C9D-90AA-D6B660604937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2D9F7C18-1DE0-424D-933E-FF03C10F3850}" type="parTrans" cxnId="{788774C9-1D6A-438F-BA0A-09F6EF807435}">
      <dgm:prSet/>
      <dgm:spPr/>
      <dgm:t>
        <a:bodyPr rtlCol="0"/>
        <a:lstStyle/>
        <a:p>
          <a:pPr rtl="0"/>
          <a:endParaRPr lang="en-US"/>
        </a:p>
      </dgm:t>
    </dgm:pt>
    <dgm:pt modelId="{EF4780CA-D754-4AF4-8B5A-9F30634D6BA8}" type="sibTrans" cxnId="{788774C9-1D6A-438F-BA0A-09F6EF807435}">
      <dgm:prSet/>
      <dgm:spPr/>
      <dgm:t>
        <a:bodyPr rtlCol="0"/>
        <a:lstStyle/>
        <a:p>
          <a:pPr rtl="0"/>
          <a:endParaRPr lang="en-US"/>
        </a:p>
      </dgm:t>
    </dgm:pt>
    <dgm:pt modelId="{5AE9E325-3BE1-4E32-AB34-0F126D5FCDE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98650D56-9C43-4505-9DA1-4D3C821A1690}" type="parTrans" cxnId="{05E98F03-5CB2-436C-9F04-9DB03E07AB54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 pointing to the task 1"/>
        </a:ext>
      </dgm:extLst>
    </dgm:pt>
    <dgm:pt modelId="{9CCD223C-9B7D-4CFD-B1B8-F39EDEF707D5}" type="sibTrans" cxnId="{05E98F03-5CB2-436C-9F04-9DB03E07AB54}">
      <dgm:prSet/>
      <dgm:spPr/>
      <dgm:t>
        <a:bodyPr rtlCol="0"/>
        <a:lstStyle/>
        <a:p>
          <a:pPr rtl="0"/>
          <a:endParaRPr lang="en-US"/>
        </a:p>
      </dgm:t>
    </dgm:pt>
    <dgm:pt modelId="{00BB640D-5BB7-4F3A-896B-B2BA326CB2F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4597D818-6D11-4AC2-BFAD-8621DB5E5ADD}" type="parTrans" cxnId="{51125616-11B8-4BE9-A997-EF563071CEC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B pointing to the task 1"/>
        </a:ext>
      </dgm:extLst>
    </dgm:pt>
    <dgm:pt modelId="{9E25FE7B-3B2C-4503-A94A-ADA51579DD87}" type="sibTrans" cxnId="{51125616-11B8-4BE9-A997-EF563071CECD}">
      <dgm:prSet/>
      <dgm:spPr/>
      <dgm:t>
        <a:bodyPr rtlCol="0"/>
        <a:lstStyle/>
        <a:p>
          <a:pPr rtl="0"/>
          <a:endParaRPr lang="en-US"/>
        </a:p>
      </dgm:t>
    </dgm:pt>
    <dgm:pt modelId="{70D9E217-76F6-46DE-9203-364EB5B5819B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727F31F3-DC16-422C-A2F6-FE8C55FB77E1}" type="parTrans" cxnId="{384BD716-1D85-4806-BE7E-7C19D197EC8C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C pointing to the task 1"/>
        </a:ext>
      </dgm:extLst>
    </dgm:pt>
    <dgm:pt modelId="{46FBE39B-D349-4812-8DF6-C1750FAE63BA}" type="sibTrans" cxnId="{384BD716-1D85-4806-BE7E-7C19D197EC8C}">
      <dgm:prSet/>
      <dgm:spPr/>
      <dgm:t>
        <a:bodyPr rtlCol="0"/>
        <a:lstStyle/>
        <a:p>
          <a:pPr rtl="0"/>
          <a:endParaRPr lang="en-US"/>
        </a:p>
      </dgm:t>
    </dgm:pt>
    <dgm:pt modelId="{5E419F04-3D00-4CA0-AED4-966593CF0A0A}" type="pres">
      <dgm:prSet presAssocID="{FDE0C96E-4F63-4F5B-BA63-CABD27326C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32CD18-4C73-43E8-8D0D-D15664F32C2E}" type="pres">
      <dgm:prSet presAssocID="{C8C9AC21-3FFA-4C9D-90AA-D6B660604937}" presName="centerShape" presStyleLbl="node0" presStyleIdx="0" presStyleCnt="1"/>
      <dgm:spPr/>
    </dgm:pt>
    <dgm:pt modelId="{1E3A3621-59C7-42A1-97A5-EC6ABE8BA2DF}" type="pres">
      <dgm:prSet presAssocID="{98650D56-9C43-4505-9DA1-4D3C821A1690}" presName="parTrans" presStyleLbl="bgSibTrans2D1" presStyleIdx="0" presStyleCnt="3"/>
      <dgm:spPr/>
    </dgm:pt>
    <dgm:pt modelId="{4F2E1842-6D3A-42B0-9888-E161EA49B4CD}" type="pres">
      <dgm:prSet presAssocID="{5AE9E325-3BE1-4E32-AB34-0F126D5FCDE5}" presName="node" presStyleLbl="node1" presStyleIdx="0" presStyleCnt="3">
        <dgm:presLayoutVars>
          <dgm:bulletEnabled val="1"/>
        </dgm:presLayoutVars>
      </dgm:prSet>
      <dgm:spPr/>
    </dgm:pt>
    <dgm:pt modelId="{C005A75D-3CA7-401C-9709-F3CF2987108E}" type="pres">
      <dgm:prSet presAssocID="{4597D818-6D11-4AC2-BFAD-8621DB5E5ADD}" presName="parTrans" presStyleLbl="bgSibTrans2D1" presStyleIdx="1" presStyleCnt="3"/>
      <dgm:spPr/>
    </dgm:pt>
    <dgm:pt modelId="{FFB85016-4115-4059-B1FF-07AFB8C98554}" type="pres">
      <dgm:prSet presAssocID="{00BB640D-5BB7-4F3A-896B-B2BA326CB2FC}" presName="node" presStyleLbl="node1" presStyleIdx="1" presStyleCnt="3">
        <dgm:presLayoutVars>
          <dgm:bulletEnabled val="1"/>
        </dgm:presLayoutVars>
      </dgm:prSet>
      <dgm:spPr/>
    </dgm:pt>
    <dgm:pt modelId="{594B150D-709E-48D6-964B-F70CD13EAA1D}" type="pres">
      <dgm:prSet presAssocID="{727F31F3-DC16-422C-A2F6-FE8C55FB77E1}" presName="parTrans" presStyleLbl="bgSibTrans2D1" presStyleIdx="2" presStyleCnt="3"/>
      <dgm:spPr/>
    </dgm:pt>
    <dgm:pt modelId="{8BC4E986-802D-40F7-91DB-DAE2BC54B845}" type="pres">
      <dgm:prSet presAssocID="{70D9E217-76F6-46DE-9203-364EB5B5819B}" presName="node" presStyleLbl="node1" presStyleIdx="2" presStyleCnt="3">
        <dgm:presLayoutVars>
          <dgm:bulletEnabled val="1"/>
        </dgm:presLayoutVars>
      </dgm:prSet>
      <dgm:spPr/>
    </dgm:pt>
  </dgm:ptLst>
  <dgm:cxnLst>
    <dgm:cxn modelId="{05E98F03-5CB2-436C-9F04-9DB03E07AB54}" srcId="{C8C9AC21-3FFA-4C9D-90AA-D6B660604937}" destId="{5AE9E325-3BE1-4E32-AB34-0F126D5FCDE5}" srcOrd="0" destOrd="0" parTransId="{98650D56-9C43-4505-9DA1-4D3C821A1690}" sibTransId="{9CCD223C-9B7D-4CFD-B1B8-F39EDEF707D5}"/>
    <dgm:cxn modelId="{51125616-11B8-4BE9-A997-EF563071CECD}" srcId="{C8C9AC21-3FFA-4C9D-90AA-D6B660604937}" destId="{00BB640D-5BB7-4F3A-896B-B2BA326CB2FC}" srcOrd="1" destOrd="0" parTransId="{4597D818-6D11-4AC2-BFAD-8621DB5E5ADD}" sibTransId="{9E25FE7B-3B2C-4503-A94A-ADA51579DD87}"/>
    <dgm:cxn modelId="{384BD716-1D85-4806-BE7E-7C19D197EC8C}" srcId="{C8C9AC21-3FFA-4C9D-90AA-D6B660604937}" destId="{70D9E217-76F6-46DE-9203-364EB5B5819B}" srcOrd="2" destOrd="0" parTransId="{727F31F3-DC16-422C-A2F6-FE8C55FB77E1}" sibTransId="{46FBE39B-D349-4812-8DF6-C1750FAE63BA}"/>
    <dgm:cxn modelId="{063E871E-DA30-4A2B-A893-F1E719848C63}" type="presOf" srcId="{FDE0C96E-4F63-4F5B-BA63-CABD27326C2C}" destId="{5E419F04-3D00-4CA0-AED4-966593CF0A0A}" srcOrd="0" destOrd="0" presId="urn:microsoft.com/office/officeart/2005/8/layout/radial4"/>
    <dgm:cxn modelId="{A95E5543-DC48-41FC-81B6-03D7B69B223F}" type="presOf" srcId="{4597D818-6D11-4AC2-BFAD-8621DB5E5ADD}" destId="{C005A75D-3CA7-401C-9709-F3CF2987108E}" srcOrd="0" destOrd="0" presId="urn:microsoft.com/office/officeart/2005/8/layout/radial4"/>
    <dgm:cxn modelId="{8109B576-20E6-400A-A63D-7F0F12E37512}" type="presOf" srcId="{5AE9E325-3BE1-4E32-AB34-0F126D5FCDE5}" destId="{4F2E1842-6D3A-42B0-9888-E161EA49B4CD}" srcOrd="0" destOrd="0" presId="urn:microsoft.com/office/officeart/2005/8/layout/radial4"/>
    <dgm:cxn modelId="{20661E7E-8B0C-4136-BB75-817E9B74FFD4}" type="presOf" srcId="{C8C9AC21-3FFA-4C9D-90AA-D6B660604937}" destId="{3632CD18-4C73-43E8-8D0D-D15664F32C2E}" srcOrd="0" destOrd="0" presId="urn:microsoft.com/office/officeart/2005/8/layout/radial4"/>
    <dgm:cxn modelId="{791C1780-2287-4E8A-8740-8EAA9796846A}" type="presOf" srcId="{00BB640D-5BB7-4F3A-896B-B2BA326CB2FC}" destId="{FFB85016-4115-4059-B1FF-07AFB8C98554}" srcOrd="0" destOrd="0" presId="urn:microsoft.com/office/officeart/2005/8/layout/radial4"/>
    <dgm:cxn modelId="{2A30A081-217D-4D42-BC40-917F32AFAA27}" type="presOf" srcId="{70D9E217-76F6-46DE-9203-364EB5B5819B}" destId="{8BC4E986-802D-40F7-91DB-DAE2BC54B845}" srcOrd="0" destOrd="0" presId="urn:microsoft.com/office/officeart/2005/8/layout/radial4"/>
    <dgm:cxn modelId="{788774C9-1D6A-438F-BA0A-09F6EF807435}" srcId="{FDE0C96E-4F63-4F5B-BA63-CABD27326C2C}" destId="{C8C9AC21-3FFA-4C9D-90AA-D6B660604937}" srcOrd="0" destOrd="0" parTransId="{2D9F7C18-1DE0-424D-933E-FF03C10F3850}" sibTransId="{EF4780CA-D754-4AF4-8B5A-9F30634D6BA8}"/>
    <dgm:cxn modelId="{1D8D5BEA-08A0-4BB2-857E-EA832CCB508C}" type="presOf" srcId="{98650D56-9C43-4505-9DA1-4D3C821A1690}" destId="{1E3A3621-59C7-42A1-97A5-EC6ABE8BA2DF}" srcOrd="0" destOrd="0" presId="urn:microsoft.com/office/officeart/2005/8/layout/radial4"/>
    <dgm:cxn modelId="{0A6AF1EA-A240-4483-BB2F-538F3D5DCE72}" type="presOf" srcId="{727F31F3-DC16-422C-A2F6-FE8C55FB77E1}" destId="{594B150D-709E-48D6-964B-F70CD13EAA1D}" srcOrd="0" destOrd="0" presId="urn:microsoft.com/office/officeart/2005/8/layout/radial4"/>
    <dgm:cxn modelId="{E5F899D3-B2C7-449C-973F-5DC340CA8810}" type="presParOf" srcId="{5E419F04-3D00-4CA0-AED4-966593CF0A0A}" destId="{3632CD18-4C73-43E8-8D0D-D15664F32C2E}" srcOrd="0" destOrd="0" presId="urn:microsoft.com/office/officeart/2005/8/layout/radial4"/>
    <dgm:cxn modelId="{4D42CF8E-E36F-4294-92F4-762AF31795DD}" type="presParOf" srcId="{5E419F04-3D00-4CA0-AED4-966593CF0A0A}" destId="{1E3A3621-59C7-42A1-97A5-EC6ABE8BA2DF}" srcOrd="1" destOrd="0" presId="urn:microsoft.com/office/officeart/2005/8/layout/radial4"/>
    <dgm:cxn modelId="{CDA2C7BB-5E46-42E0-9544-E505665E4358}" type="presParOf" srcId="{5E419F04-3D00-4CA0-AED4-966593CF0A0A}" destId="{4F2E1842-6D3A-42B0-9888-E161EA49B4CD}" srcOrd="2" destOrd="0" presId="urn:microsoft.com/office/officeart/2005/8/layout/radial4"/>
    <dgm:cxn modelId="{8C0678D6-7B11-4D01-A448-AA97C373B001}" type="presParOf" srcId="{5E419F04-3D00-4CA0-AED4-966593CF0A0A}" destId="{C005A75D-3CA7-401C-9709-F3CF2987108E}" srcOrd="3" destOrd="0" presId="urn:microsoft.com/office/officeart/2005/8/layout/radial4"/>
    <dgm:cxn modelId="{AB00D2B9-2164-4BC9-AFAC-62E865BD2EA2}" type="presParOf" srcId="{5E419F04-3D00-4CA0-AED4-966593CF0A0A}" destId="{FFB85016-4115-4059-B1FF-07AFB8C98554}" srcOrd="4" destOrd="0" presId="urn:microsoft.com/office/officeart/2005/8/layout/radial4"/>
    <dgm:cxn modelId="{B0710EF8-0156-44C0-9304-AD78266F64FE}" type="presParOf" srcId="{5E419F04-3D00-4CA0-AED4-966593CF0A0A}" destId="{594B150D-709E-48D6-964B-F70CD13EAA1D}" srcOrd="5" destOrd="0" presId="urn:microsoft.com/office/officeart/2005/8/layout/radial4"/>
    <dgm:cxn modelId="{7062E14D-BBEA-47B2-AF33-05FF014A700A}" type="presParOf" srcId="{5E419F04-3D00-4CA0-AED4-966593CF0A0A}" destId="{8BC4E986-802D-40F7-91DB-DAE2BC54B84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CD18-4C73-43E8-8D0D-D15664F32C2E}">
      <dsp:nvSpPr>
        <dsp:cNvPr id="0" name=""/>
        <dsp:cNvSpPr/>
      </dsp:nvSpPr>
      <dsp:spPr>
        <a:xfrm>
          <a:off x="1511245" y="2296408"/>
          <a:ext cx="1393934" cy="13939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2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</a:p>
      </dsp:txBody>
      <dsp:txXfrm>
        <a:off x="1715382" y="2500545"/>
        <a:ext cx="985660" cy="985660"/>
      </dsp:txXfrm>
    </dsp:sp>
    <dsp:sp modelId="{1E3A3621-59C7-42A1-97A5-EC6ABE8BA2DF}">
      <dsp:nvSpPr>
        <dsp:cNvPr id="0" name=""/>
        <dsp:cNvSpPr/>
      </dsp:nvSpPr>
      <dsp:spPr>
        <a:xfrm rot="12900000">
          <a:off x="560943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E1842-6D3A-42B0-9888-E161EA49B4CD}">
      <dsp:nvSpPr>
        <dsp:cNvPr id="0" name=""/>
        <dsp:cNvSpPr/>
      </dsp:nvSpPr>
      <dsp:spPr>
        <a:xfrm>
          <a:off x="499" y="1381443"/>
          <a:ext cx="1324237" cy="105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rtlCol="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</a:p>
      </dsp:txBody>
      <dsp:txXfrm>
        <a:off x="31527" y="1412471"/>
        <a:ext cx="1262181" cy="997333"/>
      </dsp:txXfrm>
    </dsp:sp>
    <dsp:sp modelId="{C005A75D-3CA7-401C-9709-F3CF2987108E}">
      <dsp:nvSpPr>
        <dsp:cNvPr id="0" name=""/>
        <dsp:cNvSpPr/>
      </dsp:nvSpPr>
      <dsp:spPr>
        <a:xfrm rot="16200000">
          <a:off x="1646005" y="1470123"/>
          <a:ext cx="1124413" cy="3972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5016-4115-4059-B1FF-07AFB8C98554}">
      <dsp:nvSpPr>
        <dsp:cNvPr id="0" name=""/>
        <dsp:cNvSpPr/>
      </dsp:nvSpPr>
      <dsp:spPr>
        <a:xfrm>
          <a:off x="1546093" y="576857"/>
          <a:ext cx="1324237" cy="105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rtlCol="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577121" y="607885"/>
        <a:ext cx="1262181" cy="997333"/>
      </dsp:txXfrm>
    </dsp:sp>
    <dsp:sp modelId="{594B150D-709E-48D6-964B-F70CD13EAA1D}">
      <dsp:nvSpPr>
        <dsp:cNvPr id="0" name=""/>
        <dsp:cNvSpPr/>
      </dsp:nvSpPr>
      <dsp:spPr>
        <a:xfrm rot="19500000">
          <a:off x="2731067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4E986-802D-40F7-91DB-DAE2BC54B845}">
      <dsp:nvSpPr>
        <dsp:cNvPr id="0" name=""/>
        <dsp:cNvSpPr/>
      </dsp:nvSpPr>
      <dsp:spPr>
        <a:xfrm>
          <a:off x="3091688" y="1381443"/>
          <a:ext cx="1324237" cy="1059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rtlCol="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r>
            <a:rPr lang="en-US" altLang="zh-CN" sz="4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</a:p>
      </dsp:txBody>
      <dsp:txXfrm>
        <a:off x="3122716" y="1412471"/>
        <a:ext cx="1262181" cy="99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A6AAA8-26B8-495E-9AA9-5EE859B89406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2019年1月13日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484B94-2980-4B9C-A329-0BBBEB862626}" type="datetime2">
              <a:rPr lang="zh-CN" altLang="en-US" smtClean="0"/>
              <a:pPr/>
              <a:t>2019年1月13日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266150-FA26-45B5-BF0B-186B42A09DC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36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00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24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54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93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99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511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3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4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25E45E-4FC5-4201-9764-CB656E0A7CED}" type="datetime2">
              <a:rPr lang="zh-CN" altLang="en-US" noProof="0" smtClean="0"/>
              <a:t>2019年1月13日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 useBgFill="1">
        <p:nvSpPr>
          <p:cNvPr id="20" name="任意多边形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1308C-99B1-4515-8928-CEB153F46850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9" name="任意多边形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112F2-B8B4-449D-8DC5-3AF822D8A5ED}" type="datetime2">
              <a:rPr lang="zh-CN" altLang="en-US" smtClean="0"/>
              <a:t>2019年1月13日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E3E0C1-1816-45AD-8ADD-23B780D4C068}" type="datetime2">
              <a:rPr lang="zh-CN" altLang="en-US" smtClean="0"/>
              <a:t>2019年1月13日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30E412-C121-4EB3-B7A4-AC87C6105433}" type="datetime2">
              <a:rPr lang="zh-CN" altLang="en-US" smtClean="0"/>
              <a:t>2019年1月13日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任意多边形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53E6A-6AE5-43AD-BEDF-3BC7BC96AF7B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6C9D2-F86A-4DC7-91F8-B078D37BA005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955CDD-9B94-4AE7-BCB2-7CC30E4A93C1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矩形​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23499-576F-41F7-BBFC-51DB7656514F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2828D-C041-4BCB-860F-FC010AE2F3A4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7F85A-BFC9-4EBF-A343-C658A4CDBDE9}" type="datetime2">
              <a:rPr lang="zh-CN" altLang="en-US" smtClean="0"/>
              <a:t>2019年1月13日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77066" y="6420898"/>
            <a:ext cx="122734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3FDAE1-3755-461B-A024-CBD6D97F6182}" type="datetime2">
              <a:rPr lang="zh-CN" altLang="en-US" smtClean="0"/>
              <a:t>2019年1月13日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3B167E-EA96-4147-81DE-549160052C22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38" name="任意多边形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标题布局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副标题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- 4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添加幻灯片标题 </a:t>
            </a:r>
            <a:r>
              <a:rPr lang="en-US" altLang="zh-CN" dirty="0">
                <a:ea typeface="微软雅黑" panose="020B0503020204020204" pitchFamily="34" charset="-122"/>
              </a:rPr>
              <a:t>- 5</a:t>
            </a:r>
          </a:p>
        </p:txBody>
      </p:sp>
      <p:sp>
        <p:nvSpPr>
          <p:cNvPr id="4" name="图片占位符 3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标题和包含列表的内容布局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在此处添加第一个项目要点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在此处添加第二个项目要点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在此处添加第三个项目要点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标题和包含图表的内容布局</a:t>
            </a:r>
          </a:p>
        </p:txBody>
      </p:sp>
      <p:graphicFrame>
        <p:nvGraphicFramePr>
          <p:cNvPr id="12" name="内容占位符 11" descr="堆叠柱状图表示&#10;3 个系列和 4 个类别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63474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包含表格的两栏内容布局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此处是第三个项目要点</a:t>
            </a:r>
            <a:endParaRPr 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7578144"/>
              </p:ext>
            </p:extLst>
          </p:nvPr>
        </p:nvGraphicFramePr>
        <p:xfrm>
          <a:off x="6246813" y="1905000"/>
          <a:ext cx="4416426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包含 SmartArt 的两栏内容布局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ea typeface="微软雅黑" panose="020B0503020204020204" pitchFamily="34" charset="-122"/>
              </a:rPr>
              <a:t>此处是第三个项目要点</a:t>
            </a:r>
            <a:endParaRPr lang="en-US" dirty="0"/>
          </a:p>
        </p:txBody>
      </p:sp>
      <p:graphicFrame>
        <p:nvGraphicFramePr>
          <p:cNvPr id="4" name="内容占位符 3" descr="聚合射线图显示箭头指向 1 个任务的 3 个组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6192116"/>
              </p:ext>
            </p:extLst>
          </p:nvPr>
        </p:nvGraphicFramePr>
        <p:xfrm>
          <a:off x="6246813" y="1905000"/>
          <a:ext cx="4416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- 1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ea typeface="微软雅黑" panose="020B0503020204020204" pitchFamily="34" charset="-122"/>
              </a:rPr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大地色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073_TF02801065" id="{6CECAD21-237B-400B-8ADB-ADA3AB11C7E4}" vid="{D5535AC8-70C0-45DC-AC7B-69C3A5571AF0}"/>
    </a:ext>
  </a:extLst>
</a:theme>
</file>

<file path=ppt/theme/theme2.xml><?xml version="1.0" encoding="utf-8"?>
<a:theme xmlns:a="http://schemas.openxmlformats.org/drawingml/2006/main" name="Office 主题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大地色系演示文稿（宽屏）</Template>
  <TotalTime>0</TotalTime>
  <Words>149</Words>
  <Application>Microsoft Office PowerPoint</Application>
  <PresentationFormat>自定义</PresentationFormat>
  <Paragraphs>47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大地色 16x9</vt:lpstr>
      <vt:lpstr>标题布局</vt:lpstr>
      <vt:lpstr>标题和包含列表的内容布局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李明 李</dc:creator>
  <cp:lastModifiedBy>李明 李</cp:lastModifiedBy>
  <cp:revision>1</cp:revision>
  <dcterms:created xsi:type="dcterms:W3CDTF">2019-01-13T08:08:46Z</dcterms:created>
  <dcterms:modified xsi:type="dcterms:W3CDTF">2019-01-13T08:08:58Z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