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61B96-5578-4B63-9B64-785931FB9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1328D-6E67-4D7A-875D-F318C9F28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8969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框架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 李</dc:creator>
  <cp:lastModifiedBy>李明 李</cp:lastModifiedBy>
  <cp:revision>1</cp:revision>
  <dcterms:created xsi:type="dcterms:W3CDTF">2019-01-13T08:05:34Z</dcterms:created>
  <dcterms:modified xsi:type="dcterms:W3CDTF">2019-01-13T08:06:06Z</dcterms:modified>
</cp:coreProperties>
</file>