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97AFB725-9839-43BA-B026-0DD6AA03AD9C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CC01022B-5039-457F-931E-79459E3C1DC4}" type="par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D5C26250-A06D-4B41-BC14-92648809C21F}" type="sib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B86124A4-14C7-49C7-A342-9B2C2B94980B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B2F6F8FA-C3EE-485C-BFEC-A81570DC47D8}" type="par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1114C752-8188-4E63-BFFC-E4081ACE9882}" type="sib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A97FC57D-50D6-4D43-99C3-06D09820F122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5DD877C7-E4D9-4A68-A305-5A7689D3DBE7}" type="par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C17BCABE-BEF2-4CC4-B037-B6B4866665CD}" type="sib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62831651-7C26-466C-BAA4-31EA8D14E47A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0F3EB6E4-07A5-4199-9C2F-8B91F53579FE}" type="par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0D19FA60-5F9C-420B-AD2F-A0656A7F0783}" type="sib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44B2544A-D122-4B95-A36C-B03D9E272B48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9EE40E78-C1B8-4A87-A668-53AD816CED24}" type="par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F32DECE0-DC7F-4DCF-A10D-96A117A49197}" type="sib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357008B7-F3FD-489F-A410-81C9A9EFE4DA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ED5EFE54-4C6D-4A88-939B-CE66C6668425}" type="par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87BC108C-4915-4A4B-8565-E4BD28BA3C35}" type="sib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步骤 4 标题</a:t>
          </a:r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A81358E0-3DE7-41AD-A28C-ABB22548B1F6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262E0B94-6EA9-4797-B705-959D7B185F91}" type="par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77756FBB-BF6C-4D78-803E-BCC851F1DA03}" type="sib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37A7C994-CC74-44DD-8777-ED6736B35821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</dgm:pt>
    <dgm:pt modelId="{03F017E7-7E3C-4E2C-9CEF-B07099F38801}" type="par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118572A4-3B5E-487E-8015-6A319369077F}" type="sib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0813" bIns="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0813" bIns="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2 </a:t>
          </a: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0813" bIns="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3 </a:t>
          </a: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0813" bIns="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4 </a:t>
          </a: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3AC701-27D8-463D-95F0-15B8B32542FE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2019/1/13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69B1B7-5130-4E54-BCB3-799656313485}" type="datetime1">
              <a:rPr lang="zh-CN" altLang="en-US" smtClean="0"/>
              <a:pPr/>
              <a:t>2019/1/13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D491D0-8E1B-49C7-849B-A28568D9449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091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87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46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14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93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35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6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27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7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38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DBC65E-1F61-470A-9CB6-E75D82005995}" type="datetime1">
              <a:rPr lang="zh-CN" altLang="en-US" smtClean="0"/>
              <a:pPr/>
              <a:t>2019/1/13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0E9FA-E751-4F48-819C-F9A99AD205F1}" type="datetime1">
              <a:rPr lang="zh-CN" altLang="en-US" smtClean="0"/>
              <a:t>2019/1/13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DF20B2-4A9A-45E9-A283-24B207D4A469}" type="datetime1">
              <a:rPr lang="zh-CN" altLang="en-US" smtClean="0"/>
              <a:pPr/>
              <a:t>2019/1/13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8272A-3F40-46EC-ACA6-70669E801A69}" type="datetime1">
              <a:rPr lang="zh-CN" altLang="en-US" smtClean="0"/>
              <a:t>2019/1/13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356303-B561-4B81-A0E6-80FC4542CDC4}" type="datetime1">
              <a:rPr lang="zh-CN" altLang="en-US" smtClean="0"/>
              <a:pPr/>
              <a:t>2019/1/13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6D7C-88E2-4D62-AE60-29D8268EBD3A}" type="datetime1">
              <a:rPr lang="zh-CN" altLang="en-US" smtClean="0"/>
              <a:t>2019/1/13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B2339-ABDC-476B-BD90-B2DFD73A7AD5}" type="datetime1">
              <a:rPr lang="zh-CN" altLang="en-US" smtClean="0"/>
              <a:t>2019/1/13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611C47-CDAD-4E4D-9A9A-8467648B26D4}" type="datetime1">
              <a:rPr lang="zh-CN" altLang="en-US" smtClean="0"/>
              <a:t>2019/1/13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5F84A-E83A-46A2-A5E5-11D5B48459CE}" type="datetime1">
              <a:rPr lang="zh-CN" altLang="en-US" smtClean="0"/>
              <a:t>2019/1/13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C6475-9F21-40D0-915C-04280363E93C}" type="datetime1">
              <a:rPr lang="zh-CN" altLang="en-US" smtClean="0"/>
              <a:t>2019/1/13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8F86CD-34FE-491B-8D8D-EA0F47576F32}" type="datetime1">
              <a:rPr lang="zh-CN" altLang="en-US" smtClean="0"/>
              <a:t>2019/1/13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D676AE-0386-4991-94D7-85BDB586F352}" type="datetime1">
              <a:rPr lang="zh-CN" altLang="en-US" smtClean="0"/>
              <a:pPr/>
              <a:t>2019/1/13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dirty="0"/>
              <a:t>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- 4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标题和包含列表的内容布局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在此处添加第一个项目要点</a:t>
            </a:r>
          </a:p>
          <a:p>
            <a:pPr rtl="0"/>
            <a:r>
              <a:rPr lang="zh-CN" altLang="en-US" dirty="0"/>
              <a:t>在此处添加第二个项目要点</a:t>
            </a:r>
          </a:p>
          <a:p>
            <a:pPr rtl="0"/>
            <a:r>
              <a:rPr lang="zh-CN" altLang="en-US" dirty="0"/>
              <a:t>在此处添加第三个项目要点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标题和包含图表的内容布局</a:t>
            </a:r>
          </a:p>
        </p:txBody>
      </p:sp>
      <p:graphicFrame>
        <p:nvGraphicFramePr>
          <p:cNvPr id="9" name="内容占位符 2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71479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12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6035133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标题和包含 </a:t>
            </a:r>
            <a:r>
              <a:rPr lang="en-US" altLang="zh-CN" dirty="0"/>
              <a:t>SmartArt </a:t>
            </a:r>
            <a:r>
              <a:rPr lang="zh-CN" altLang="en-US" dirty="0"/>
              <a:t>的内容布局</a:t>
            </a:r>
          </a:p>
        </p:txBody>
      </p:sp>
      <p:graphicFrame>
        <p:nvGraphicFramePr>
          <p:cNvPr id="8" name="内容占位符 2" descr="梯形列表显示了从左至右排列的 4 个组，每个组下方都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653713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- 1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添加幻灯片标题 </a:t>
            </a:r>
            <a:r>
              <a:rPr lang="en-US" altLang="zh-CN" dirty="0"/>
              <a:t>- 3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主题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2_TF03462902_TF03462902" id="{46F2906C-D853-4779-85F3-12B3B02B6539}" vid="{92F8FFB8-36DF-4C86-955E-EC75BF255757}"/>
    </a:ext>
  </a:extLst>
</a:theme>
</file>

<file path=ppt/theme/theme2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教育主题演示文稿，黑板插图设计（宽屏）</Template>
  <TotalTime>0</TotalTime>
  <Words>159</Words>
  <Application>Microsoft Office PowerPoint</Application>
  <PresentationFormat>宽屏</PresentationFormat>
  <Paragraphs>56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微软雅黑</vt:lpstr>
      <vt:lpstr>Wingdings</vt:lpstr>
      <vt:lpstr>教育主题 16x9</vt:lpstr>
      <vt:lpstr>标题布局</vt:lpstr>
      <vt:lpstr>标题和包含列表的内容布局</vt:lpstr>
      <vt:lpstr>标题和包含图表的内容布局</vt:lpstr>
      <vt:lpstr>包含表格的两栏内容布局</vt:lpstr>
      <vt:lpstr>标题和包含 SmartArt 的内容布局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李明 李</dc:creator>
  <cp:lastModifiedBy>李明 李</cp:lastModifiedBy>
  <cp:revision>1</cp:revision>
  <dcterms:created xsi:type="dcterms:W3CDTF">2019-01-13T07:32:17Z</dcterms:created>
  <dcterms:modified xsi:type="dcterms:W3CDTF">2019-01-13T07:32:50Z</dcterms:modified>
</cp:coreProperties>
</file>