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298" r:id="rId4"/>
    <p:sldId id="283" r:id="rId5"/>
    <p:sldId id="297" r:id="rId6"/>
    <p:sldId id="292" r:id="rId7"/>
    <p:sldId id="284" r:id="rId8"/>
    <p:sldId id="293" r:id="rId9"/>
    <p:sldId id="294" r:id="rId10"/>
    <p:sldId id="295" r:id="rId11"/>
    <p:sldId id="285" r:id="rId12"/>
    <p:sldId id="296" r:id="rId13"/>
    <p:sldId id="281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毛收入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[$¥-804]#,##0;[$¥-804]\-#,##0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¥-804]#,##0;[$¥-804]\-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公司销售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tx>
                <c:rich>
                  <a:bodyPr/>
                  <a:lstStyle/>
                  <a:p>
                    <a:fld id="{504BDAE9-A03D-48C7-B41E-40758E5F068F}" type="VALUE">
                      <a:rPr lang="en-US" altLang="zh-CN">
                        <a:latin typeface="Microsoft YaHei UI" panose="020B0503020204020204" pitchFamily="34" charset="-122"/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tx>
                <c:rich>
                  <a:bodyPr/>
                  <a:lstStyle/>
                  <a:p>
                    <a:fld id="{34C3F76B-BBCE-46F3-A037-F25515602A58}" type="VALUE">
                      <a:rPr lang="en-US" altLang="zh-CN">
                        <a:latin typeface="Microsoft YaHei UI" panose="020B0503020204020204" pitchFamily="34" charset="-122"/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tx>
                <c:rich>
                  <a:bodyPr/>
                  <a:lstStyle/>
                  <a:p>
                    <a:fld id="{FE80EF82-5F20-4F02-8C90-41002F151F7F}" type="VALUE">
                      <a:rPr lang="en-US" altLang="zh-CN">
                        <a:latin typeface="Microsoft YaHei UI" panose="020B0503020204020204" pitchFamily="34" charset="-122"/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tx>
                <c:rich>
                  <a:bodyPr/>
                  <a:lstStyle/>
                  <a:p>
                    <a:fld id="{9E525593-2720-47A4-B14C-EC23A608C231}" type="VALUE">
                      <a:rPr lang="en-US" altLang="zh-CN">
                        <a:latin typeface="Microsoft YaHei UI" panose="020B0503020204020204" pitchFamily="34" charset="-122"/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[$¥-804]#,##0;[$¥-804]\-#,##0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收入</a:t>
            </a:r>
            <a:r>
              <a:rPr lang="zh-CN" altLang="en-US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阶段</a:t>
            </a:r>
            <a:endParaRPr lang="zh-CN" altLang="en-US" noProof="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[$¥-804]#,##0;[$¥-804]\-#,##0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¥-804]#,##0;[$¥-804]\-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533180-A099-49DE-837C-DEF054EBADBB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2019/1/13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8C3050-AB00-43B8-93A1-BD5C0BCFAEF3}" type="datetime1">
              <a:rPr lang="zh-CN" altLang="en-US" smtClean="0"/>
              <a:pPr/>
              <a:t>2019/1/13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530193B-564F-4854-8A52-728F3FB19C8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76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43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0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1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5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9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8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22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19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78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2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片占位符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将照片插入或拖放到此处</a:t>
            </a:r>
            <a:endParaRPr lang="zh-CN" altLang="sq-AL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algn="r" rtl="0"/>
            <a:r>
              <a:rPr lang="zh-CN" altLang="en-US" noProof="0" dirty="0"/>
              <a:t>单击以编辑演示文稿标题</a:t>
            </a:r>
            <a:endParaRPr lang="zh-CN" altLang="sq-AL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66700" lvl="0" indent="-266700" algn="ctr" rtl="0"/>
            <a:r>
              <a:rPr lang="zh-CN" altLang="en-US" noProof="0"/>
              <a:t>单击以编辑母版副标题样式</a:t>
            </a:r>
            <a:endParaRPr lang="zh-CN" altLang="sq-AL" noProof="0"/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sq-AL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sq-AL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sq-AL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sq-AL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幻灯片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片占位符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将照片 </a:t>
            </a:r>
            <a:br>
              <a:rPr lang="zh-CN" altLang="en-US" noProof="0" dirty="0"/>
            </a:br>
            <a:r>
              <a:rPr lang="zh-CN" altLang="en-US" noProof="0" dirty="0"/>
              <a:t>插入或拖放到此处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algn="r" rtl="0"/>
            <a:r>
              <a:rPr lang="zh-CN" altLang="en-US" noProof="0"/>
              <a:t>单击以编辑节分隔线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幻灯片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片占位符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将照片 </a:t>
            </a:r>
            <a:br>
              <a:rPr lang="zh-CN" altLang="en-US" noProof="0" dirty="0"/>
            </a:br>
            <a:r>
              <a:rPr lang="zh-CN" altLang="en-US" noProof="0" dirty="0"/>
              <a:t>插入或拖放到此处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单击以编辑节分隔线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图像版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编辑页标题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图像版式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单击以编辑页标题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3" name="比较左侧占位符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2" name="比较左侧占位符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插入或拖放照片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输入题注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片占位符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将照片插入或拖放到此处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algn="r" rtl="0"/>
            <a:r>
              <a:rPr lang="zh-CN" altLang="en-US" noProof="0"/>
              <a:t>谢谢</a:t>
            </a:r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全名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电话号码</a:t>
            </a:r>
          </a:p>
        </p:txBody>
      </p:sp>
      <p:sp>
        <p:nvSpPr>
          <p:cNvPr id="11" name="文本占位符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电子邮件或社交媒体图柄</a:t>
            </a:r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公司网站</a:t>
            </a:r>
          </a:p>
        </p:txBody>
      </p:sp>
      <p:sp>
        <p:nvSpPr>
          <p:cNvPr id="15" name="长方形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长方形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任意多边形：形状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CN" altLang="en-US" noProof="0" dirty="0"/>
              <a:t>单击以编辑页标题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176271" y="6433082"/>
            <a:ext cx="1053900" cy="391183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100"/>
              </a:lnSpc>
            </a:pPr>
            <a:r>
              <a:rPr lang="en-US" altLang="zh-CN" sz="2500" b="1" i="0" spc="-100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TREY</a:t>
            </a:r>
            <a:br>
              <a:rPr lang="zh-CN" altLang="en-US" sz="1600" b="1" i="0" spc="-100" baseline="0" noProof="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100" b="0" i="0" spc="14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research</a:t>
            </a:r>
            <a:endParaRPr lang="zh-CN" altLang="en-US" sz="1100" b="0" i="0" spc="140" noProof="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长方形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 descr="多双手叠握形成一个圆圈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zh-CN" altLang="en-US" noProof="1"/>
              <a:t>演示文稿标题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en-US" altLang="zh-CN" noProof="1"/>
              <a:t>Lorem ipsum dolor sit amet, adipiscing elit</a:t>
            </a:r>
            <a:endParaRPr lang="zh-CN" altLang="en-US" noProof="1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169175"/>
            <a:ext cx="1402741" cy="472552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3000" b="1" i="0" spc="-10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TREY</a:t>
            </a:r>
            <a:br>
              <a:rPr lang="zh-CN" altLang="en-US" sz="2400" b="1" i="0" spc="-1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600" i="0" spc="-10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</a:t>
            </a:r>
            <a:r>
              <a:rPr lang="en-US" altLang="zh-CN" sz="16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esearch</a:t>
            </a:r>
            <a:endParaRPr lang="zh-CN" altLang="en-US" sz="1600" i="0" spc="140" noProof="1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占位符 31" descr="鼓掌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标题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谢谢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CN" altLang="en-US"/>
              <a:t>廖磊</a:t>
            </a:r>
          </a:p>
        </p:txBody>
      </p:sp>
      <p:pic>
        <p:nvPicPr>
          <p:cNvPr id="8" name="图形 7" descr="用户" title="图标 - 演示者姓名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zh-CN"/>
              <a:t>+12365438765</a:t>
            </a:r>
            <a:endParaRPr lang="zh-CN" altLang="en-US"/>
          </a:p>
        </p:txBody>
      </p:sp>
      <p:pic>
        <p:nvPicPr>
          <p:cNvPr id="10" name="图形 9" descr="智能手机" title="图标 - 演示者电话号码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US" altLang="zh-CN"/>
              <a:t>lei@treyresearch.com</a:t>
            </a:r>
            <a:endParaRPr lang="zh-CN" altLang="en-US"/>
          </a:p>
        </p:txBody>
      </p:sp>
      <p:pic>
        <p:nvPicPr>
          <p:cNvPr id="9" name="图形 8" descr="信封" title="图标 - 演示者电子邮件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US" altLang="zh-CN"/>
              <a:t>Trey Research</a:t>
            </a:r>
            <a:endParaRPr lang="zh-CN" altLang="en-US"/>
          </a:p>
        </p:txBody>
      </p:sp>
      <p:pic>
        <p:nvPicPr>
          <p:cNvPr id="11" name="图形 10" descr="链接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 descr="如何使用此模板&#10;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98548"/>
            <a:ext cx="3002130" cy="3083313"/>
            <a:chOff x="1341135" y="527364"/>
            <a:chExt cx="3002130" cy="3083313"/>
          </a:xfrm>
        </p:grpSpPr>
        <p:sp>
          <p:nvSpPr>
            <p:cNvPr id="37" name="椭圆形 36" title="圆圈背景图形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zh-CN" altLang="en-US" sz="24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如何</a:t>
              </a:r>
              <a:r>
                <a:rPr lang="zh-CN" altLang="en-US" sz="2400" i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r>
                <a: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此模板。</a:t>
              </a:r>
            </a:p>
          </p:txBody>
        </p:sp>
        <p:sp>
          <p:nvSpPr>
            <p:cNvPr id="40" name="椭圆形 39" title="圆圈背景图形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椭圆形 40" title="圆圈背景图形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标题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zh-CN" altLang="en-US" sz="7200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anose="02020603050405020304" pitchFamily="18" charset="0"/>
                </a:rPr>
                <a:t>？</a:t>
              </a:r>
            </a:p>
          </p:txBody>
        </p:sp>
      </p:grpSp>
      <p:sp>
        <p:nvSpPr>
          <p:cNvPr id="6" name="长方形 5" descr="说明背景框">
            <a:extLst>
              <a:ext uri="{FF2B5EF4-FFF2-40B4-BE49-F238E27FC236}">
                <a16:creationId xmlns:a16="http://schemas.microsoft.com/office/drawing/2014/main" id="{20779E53-6FBF-49D4-B71F-9C4591CB06D5}"/>
              </a:ext>
            </a:extLst>
          </p:cNvPr>
          <p:cNvSpPr/>
          <p:nvPr/>
        </p:nvSpPr>
        <p:spPr>
          <a:xfrm>
            <a:off x="3489598" y="79612"/>
            <a:ext cx="4708996" cy="4177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椭圆形 42" title="圆圈背景图形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3630478" y="209471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6" name="组 45" title="添加图像">
            <a:extLst>
              <a:ext uri="{FF2B5EF4-FFF2-40B4-BE49-F238E27FC236}">
                <a16:creationId xmlns:a16="http://schemas.microsoft.com/office/drawing/2014/main" id="{D61E15D2-0BAF-4A2C-9698-DD4F6BAB920D}"/>
              </a:ext>
            </a:extLst>
          </p:cNvPr>
          <p:cNvGrpSpPr/>
          <p:nvPr/>
        </p:nvGrpSpPr>
        <p:grpSpPr>
          <a:xfrm>
            <a:off x="3628308" y="539405"/>
            <a:ext cx="4341658" cy="3339422"/>
            <a:chOff x="424893" y="379770"/>
            <a:chExt cx="4341658" cy="333942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A52088-CC08-4B31-88C3-7589922DEBB6}"/>
                </a:ext>
              </a:extLst>
            </p:cNvPr>
            <p:cNvSpPr txBox="1"/>
            <p:nvPr/>
          </p:nvSpPr>
          <p:spPr>
            <a:xfrm>
              <a:off x="424893" y="3134417"/>
              <a:ext cx="21384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zh-CN" altLang="en-US" sz="16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删除</a:t>
              </a:r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占位符图像</a:t>
              </a:r>
              <a:b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</a:br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或图标 </a:t>
              </a:r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-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12" name="图片 11" title="模板说明图形">
              <a:extLst>
                <a:ext uri="{FF2B5EF4-FFF2-40B4-BE49-F238E27FC236}">
                  <a16:creationId xmlns:a16="http://schemas.microsoft.com/office/drawing/2014/main" id="{B945A26A-43DB-4AED-BA9E-E81359BA2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686" y="910689"/>
              <a:ext cx="1985426" cy="20083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6A7864C-1101-45CF-B3E0-1BB84A195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0660" y="963918"/>
              <a:ext cx="1905000" cy="192297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083EB4B-86A0-45E7-8493-F0169A4CCC87}"/>
                </a:ext>
              </a:extLst>
            </p:cNvPr>
            <p:cNvSpPr txBox="1"/>
            <p:nvPr/>
          </p:nvSpPr>
          <p:spPr>
            <a:xfrm>
              <a:off x="499040" y="379770"/>
              <a:ext cx="4136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zh-CN" altLang="en-US" sz="20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添加图像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F108E97-1B0C-4A75-91C1-1B9A03212BD0}"/>
                </a:ext>
              </a:extLst>
            </p:cNvPr>
            <p:cNvSpPr txBox="1"/>
            <p:nvPr/>
          </p:nvSpPr>
          <p:spPr>
            <a:xfrm>
              <a:off x="2628134" y="3134416"/>
              <a:ext cx="2138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然后删除</a:t>
              </a:r>
              <a:r>
                <a:rPr lang="zh-CN" altLang="en-US" sz="1600" b="1" i="1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或</a:t>
              </a:r>
              <a:r>
                <a: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拖放照片</a:t>
              </a:r>
            </a:p>
          </p:txBody>
        </p:sp>
        <p:sp>
          <p:nvSpPr>
            <p:cNvPr id="20" name="图形 18" title="模板说明箭头">
              <a:extLst>
                <a:ext uri="{FF2B5EF4-FFF2-40B4-BE49-F238E27FC236}">
                  <a16:creationId xmlns:a16="http://schemas.microsoft.com/office/drawing/2014/main" id="{3CDE6CC0-E86B-4B0C-B994-AD3ECE46636B}"/>
                </a:ext>
              </a:extLst>
            </p:cNvPr>
            <p:cNvSpPr/>
            <p:nvPr/>
          </p:nvSpPr>
          <p:spPr>
            <a:xfrm rot="4500000" flipH="1">
              <a:off x="1365275" y="2606461"/>
              <a:ext cx="367586" cy="457870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图形 18" title="模板说明箭头">
              <a:extLst>
                <a:ext uri="{FF2B5EF4-FFF2-40B4-BE49-F238E27FC236}">
                  <a16:creationId xmlns:a16="http://schemas.microsoft.com/office/drawing/2014/main" id="{051A3989-527C-4619-9BF7-E99892F1986E}"/>
                </a:ext>
              </a:extLst>
            </p:cNvPr>
            <p:cNvSpPr/>
            <p:nvPr/>
          </p:nvSpPr>
          <p:spPr>
            <a:xfrm rot="17820117">
              <a:off x="3452257" y="2502894"/>
              <a:ext cx="421360" cy="524851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2" name="长方形 41" descr="说明背景框">
            <a:extLst>
              <a:ext uri="{FF2B5EF4-FFF2-40B4-BE49-F238E27FC236}">
                <a16:creationId xmlns:a16="http://schemas.microsoft.com/office/drawing/2014/main" id="{3844B058-3CE8-4852-BEF6-257F8549EE99}"/>
              </a:ext>
            </a:extLst>
          </p:cNvPr>
          <p:cNvSpPr/>
          <p:nvPr/>
        </p:nvSpPr>
        <p:spPr>
          <a:xfrm>
            <a:off x="8282947" y="2354343"/>
            <a:ext cx="3803798" cy="3550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椭圆形 44" title="圆圈背景图形">
            <a:extLst>
              <a:ext uri="{FF2B5EF4-FFF2-40B4-BE49-F238E27FC236}">
                <a16:creationId xmlns:a16="http://schemas.microsoft.com/office/drawing/2014/main" id="{840F97B3-0E1D-40DC-BF8C-2D40E7DDC61C}"/>
              </a:ext>
            </a:extLst>
          </p:cNvPr>
          <p:cNvSpPr/>
          <p:nvPr/>
        </p:nvSpPr>
        <p:spPr>
          <a:xfrm>
            <a:off x="8426865" y="2507923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AFFD73-4869-4CC3-8C60-E7C58E91DDE1}"/>
              </a:ext>
            </a:extLst>
          </p:cNvPr>
          <p:cNvSpPr txBox="1"/>
          <p:nvPr/>
        </p:nvSpPr>
        <p:spPr>
          <a:xfrm>
            <a:off x="8672699" y="3064524"/>
            <a:ext cx="30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公司徽标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E590BD-3E87-43CE-BDCC-A6A81A224642}"/>
              </a:ext>
            </a:extLst>
          </p:cNvPr>
          <p:cNvSpPr txBox="1"/>
          <p:nvPr/>
        </p:nvSpPr>
        <p:spPr>
          <a:xfrm>
            <a:off x="8672699" y="3668064"/>
            <a:ext cx="30052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母版幻灯片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</a:t>
            </a:r>
            <a:b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插入公司徽标</a:t>
            </a:r>
          </a:p>
          <a:p>
            <a:pPr algn="ctr"/>
            <a:b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视图 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幻灯片母版</a:t>
            </a:r>
          </a:p>
          <a:p>
            <a:pPr algn="ctr" rtl="0"/>
            <a:b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请确保切换到</a:t>
            </a:r>
            <a:r>
              <a:rPr lang="zh-CN" altLang="en-US" sz="1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第一张幻灯片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（母版），然后删除占位符徽标并放置徽标或编辑文本。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4" name="图形 33" title="单击图标">
            <a:extLst>
              <a:ext uri="{FF2B5EF4-FFF2-40B4-BE49-F238E27FC236}">
                <a16:creationId xmlns:a16="http://schemas.microsoft.com/office/drawing/2014/main" id="{CD918641-0E9F-47D8-845F-9A6E26FAFE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2630" y="4468983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图形 6" title="模板说明箭头">
            <a:extLst>
              <a:ext uri="{FF2B5EF4-FFF2-40B4-BE49-F238E27FC236}">
                <a16:creationId xmlns:a16="http://schemas.microsoft.com/office/drawing/2014/main" id="{B380D939-B966-40C5-8110-A8705AE6EE34}"/>
              </a:ext>
            </a:extLst>
          </p:cNvPr>
          <p:cNvSpPr/>
          <p:nvPr/>
        </p:nvSpPr>
        <p:spPr>
          <a:xfrm rot="14861138" flipH="1">
            <a:off x="9909280" y="5352861"/>
            <a:ext cx="907492" cy="984181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长方形 35" descr="说明背景框">
            <a:extLst>
              <a:ext uri="{FF2B5EF4-FFF2-40B4-BE49-F238E27FC236}">
                <a16:creationId xmlns:a16="http://schemas.microsoft.com/office/drawing/2014/main" id="{076CBD10-D15D-4FC1-8D9B-B4BEB3C1E3E5}"/>
              </a:ext>
            </a:extLst>
          </p:cNvPr>
          <p:cNvSpPr/>
          <p:nvPr/>
        </p:nvSpPr>
        <p:spPr>
          <a:xfrm>
            <a:off x="78734" y="4344734"/>
            <a:ext cx="8126850" cy="1932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椭圆形 43" title="圆圈背景图形">
            <a:extLst>
              <a:ext uri="{FF2B5EF4-FFF2-40B4-BE49-F238E27FC236}">
                <a16:creationId xmlns:a16="http://schemas.microsoft.com/office/drawing/2014/main" id="{AD5E115B-A01C-4789-8FA0-CA1A95794CDC}"/>
              </a:ext>
            </a:extLst>
          </p:cNvPr>
          <p:cNvSpPr/>
          <p:nvPr/>
        </p:nvSpPr>
        <p:spPr>
          <a:xfrm>
            <a:off x="7640194" y="4472847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b="1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C20CDD-0E88-460E-B553-CC0BFE2D7E81}"/>
              </a:ext>
            </a:extLst>
          </p:cNvPr>
          <p:cNvSpPr txBox="1"/>
          <p:nvPr/>
        </p:nvSpPr>
        <p:spPr>
          <a:xfrm>
            <a:off x="4026334" y="4479618"/>
            <a:ext cx="311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选择颜色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EDD0AB6-01C4-4545-BA3F-9047F2A0799E}"/>
              </a:ext>
            </a:extLst>
          </p:cNvPr>
          <p:cNvSpPr txBox="1"/>
          <p:nvPr/>
        </p:nvSpPr>
        <p:spPr>
          <a:xfrm>
            <a:off x="4026335" y="4928357"/>
            <a:ext cx="36138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更改颜色</a:t>
            </a:r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母版幻灯片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视图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中的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主题</a:t>
            </a:r>
            <a:b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视图 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幻灯片母版 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 颜色（</a:t>
            </a:r>
            <a:r>
              <a:rPr lang="zh-CN" altLang="en-US" sz="1200" i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下拉箭头）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5" name="图形 34" title="单击图标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7289" y="5561454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5E4CC77-F166-480D-B4C3-5D8B48679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91" y="4712244"/>
            <a:ext cx="2734442" cy="11868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81559" y="1063085"/>
            <a:ext cx="1800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如已了解如何使用母版模板，请删除这张幻灯片</a:t>
            </a:r>
          </a:p>
        </p:txBody>
      </p:sp>
      <p:grpSp>
        <p:nvGrpSpPr>
          <p:cNvPr id="54" name="组 53" title="回收站图形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85532"/>
            <a:ext cx="687382" cy="687382"/>
            <a:chOff x="11174860" y="467747"/>
            <a:chExt cx="687382" cy="687382"/>
          </a:xfrm>
        </p:grpSpPr>
        <p:sp>
          <p:nvSpPr>
            <p:cNvPr id="53" name="椭圆形 52" title="圆圈背景图形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图形 47" title="回收站图标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80404"/>
            <a:ext cx="432000" cy="432000"/>
          </a:xfrm>
        </p:spPr>
        <p:txBody>
          <a:bodyPr rtlCol="0"/>
          <a:lstStyle/>
          <a:p>
            <a:pPr rtl="0"/>
            <a:fld id="{4B73C415-D670-4716-A5EC-CC4D52CA2BAC}" type="slidenum">
              <a:rPr lang="en-US" altLang="zh-CN" smtClean="0"/>
              <a:pPr/>
              <a:t>11</a:t>
            </a:fld>
            <a:endParaRPr lang="zh-CN" altLang="en-US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1A02E3A-E7B4-45B1-9EBC-3DB4D41F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How to customize this template</a:t>
            </a:r>
            <a:endParaRPr lang="en-US" altLang="zh-CN" dirty="0"/>
          </a:p>
        </p:txBody>
      </p:sp>
      <p:sp>
        <p:nvSpPr>
          <p:cNvPr id="32" name="图形 18" title="模板说明箭头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3285983" y="4543019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zh-CN" sz="2800"/>
              <a:t>Lorem ipsum dolor sit amet, consectetur adipiscing elit. </a:t>
            </a:r>
            <a:endParaRPr lang="zh-CN" altLang="en-US" sz="2800"/>
          </a:p>
          <a:p>
            <a:pPr rtl="0"/>
            <a:r>
              <a:rPr lang="en-US" altLang="zh-CN"/>
              <a:t>Ut fermentum a magna ut eleifend.Integer convallis suscipit ante eu varius. </a:t>
            </a:r>
            <a:endParaRPr lang="zh-CN" altLang="en-US"/>
          </a:p>
          <a:p>
            <a:pPr rtl="0"/>
            <a:r>
              <a:rPr lang="en-US" altLang="zh-CN"/>
              <a:t>Morbi a purus dolor.Suspendisse sit amet ipsum finibus justo viverra blandit. </a:t>
            </a:r>
            <a:endParaRPr lang="zh-CN" altLang="en-US"/>
          </a:p>
          <a:p>
            <a:pPr rtl="0"/>
            <a:r>
              <a:rPr lang="en-US" altLang="zh-CN"/>
              <a:t>Ut congue quis tortor eget sodales. </a:t>
            </a:r>
            <a:endParaRPr lang="zh-CN" altLang="en-US"/>
          </a:p>
        </p:txBody>
      </p:sp>
      <p:pic>
        <p:nvPicPr>
          <p:cNvPr id="9" name="图片占位符 8" descr="手指触碰移动电话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长方形 19" descr="重点标记块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关于我们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zh-CN" sz="1700"/>
              <a:t>Lorem ipsum dolor sit amet, consectetur adipiscing elit.Etiam aliquet eu mi quis lacinia.Ut fermentum a magna ut.</a:t>
            </a:r>
            <a:endParaRPr lang="zh-CN" altLang="en-US" sz="170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 descr="手在便签纸上书写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长方形 19" descr="重点标记块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zh-CN" altLang="en-US"/>
              <a:t>我们的承诺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zh-CN"/>
              <a:t>Lorem ipsum dolor sit amet, consectetur adipiscing elit. 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zh-CN" sz="2800"/>
              <a:t>Lorem ipsum dolor sit amet, consectetur adipiscing elit. </a:t>
            </a:r>
            <a:endParaRPr lang="zh-CN" altLang="en-US" sz="2800"/>
          </a:p>
          <a:p>
            <a:pPr rtl="0"/>
            <a:r>
              <a:rPr lang="en-US" altLang="zh-CN"/>
              <a:t>Ut fermentum a magna ut eleifend.Integer convallis suscipit ante eu varius. </a:t>
            </a:r>
            <a:endParaRPr lang="zh-CN" altLang="en-US"/>
          </a:p>
          <a:p>
            <a:pPr rtl="0"/>
            <a:r>
              <a:rPr lang="en-US" altLang="zh-CN"/>
              <a:t>Morbi a purus dolor.Suspendisse sit amet ipsum finibus justo viverra blandit. </a:t>
            </a:r>
            <a:endParaRPr lang="zh-CN" altLang="en-US"/>
          </a:p>
          <a:p>
            <a:pPr rtl="0"/>
            <a:r>
              <a:rPr lang="en-US" altLang="zh-CN"/>
              <a:t>Ut congue quis tortor eget sodales.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 descr="放有计算机、手机、图书等的办公桌。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分节选项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zh-CN"/>
              <a:t>Lorem ipsum dolor sit amet, consectetur adipiscing elit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比较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zh-CN"/>
              <a:t>Lorem ipsum dolor sit amet, consectetur adipiscing elit. </a:t>
            </a:r>
            <a:endParaRPr lang="zh-CN" altLang="en-US"/>
          </a:p>
        </p:txBody>
      </p:sp>
      <p:sp>
        <p:nvSpPr>
          <p:cNvPr id="12" name="长方形 11" descr="重点标记块左对齐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en-US" altLang="zh-CN"/>
              <a:t>Trey Research</a:t>
            </a:r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 rtlCol="0"/>
          <a:lstStyle/>
          <a:p>
            <a:pPr rtl="0"/>
            <a:r>
              <a:rPr lang="en-US" altLang="zh-CN"/>
              <a:t>Nulla</a:t>
            </a:r>
            <a:r>
              <a:rPr lang="zh-CN" altLang="en-US"/>
              <a:t> </a:t>
            </a:r>
            <a:r>
              <a:rPr lang="en-US" altLang="zh-CN"/>
              <a:t>a erat eget nunc hendrerit ultrices eu nec nulla.Donec viverra leo aliquet, auctor quam id, convallis orci. </a:t>
            </a:r>
            <a:endParaRPr lang="zh-CN" altLang="en-US"/>
          </a:p>
          <a:p>
            <a:pPr lvl="1" rtl="0"/>
            <a:r>
              <a:rPr lang="en-US" altLang="zh-CN"/>
              <a:t>Sed in molestie est.Cras ornare turpis at ligula posuere, sit amet accumsan neque lobortis.</a:t>
            </a:r>
            <a:endParaRPr lang="zh-CN" altLang="en-US"/>
          </a:p>
          <a:p>
            <a:pPr lvl="1" rtl="0"/>
            <a:r>
              <a:rPr lang="en-US" altLang="zh-CN"/>
              <a:t>Maecenas mattis risus ligula, sed ullamcorper nunc efficitur sed. </a:t>
            </a:r>
            <a:endParaRPr lang="zh-CN" altLang="en-US"/>
          </a:p>
        </p:txBody>
      </p:sp>
      <p:cxnSp>
        <p:nvCxnSpPr>
          <p:cNvPr id="11" name="直接连接符​​(S) 10" descr="幻灯片分隔线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长方形 12" descr="重点标记栏右对齐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zh-CN" altLang="en-US"/>
              <a:t>具有竞争力的服务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rtl="0"/>
            <a:r>
              <a:rPr lang="en-US" altLang="zh-CN"/>
              <a:t>Praesent</a:t>
            </a:r>
            <a:r>
              <a:rPr lang="zh-CN" altLang="en-US"/>
              <a:t> </a:t>
            </a:r>
            <a:r>
              <a:rPr lang="en-US" altLang="zh-CN"/>
              <a:t>venenatis</a:t>
            </a:r>
            <a:r>
              <a:rPr lang="zh-CN" altLang="en-US"/>
              <a:t> </a:t>
            </a:r>
            <a:r>
              <a:rPr lang="en-US" altLang="zh-CN"/>
              <a:t>quam tortor, viverra nunc rutrum. </a:t>
            </a:r>
            <a:endParaRPr lang="zh-CN" altLang="en-US"/>
          </a:p>
          <a:p>
            <a:pPr lvl="1" rtl="0"/>
            <a:r>
              <a:rPr lang="en-US" altLang="zh-CN"/>
              <a:t>Maecenas malesuada ultricies sapien sit amet pharetra. </a:t>
            </a:r>
            <a:endParaRPr lang="zh-CN" altLang="en-US"/>
          </a:p>
          <a:p>
            <a:pPr lvl="1" rtl="0"/>
            <a:r>
              <a:rPr lang="en-US" altLang="zh-CN"/>
              <a:t>Nunc tempus, risus sodales sodales hendrerit, arcu dolor commodo libero, a sollicitudin quam nulla quis lectus.In at porta mauris. 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占位符 22" descr="在笔记本前，面带微笑的女士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 rtlCol="0"/>
          <a:lstStyle/>
          <a:p>
            <a:pPr rtl="0"/>
            <a:r>
              <a:rPr lang="zh-CN" altLang="en-US"/>
              <a:t>分节选项 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en-US" altLang="zh-CN"/>
              <a:t>Lorem ipsum dolor sit amet, consectetur adipiscing elit</a:t>
            </a:r>
            <a:endParaRPr lang="zh-CN" altLang="en-US"/>
          </a:p>
          <a:p>
            <a:pPr rtl="0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章节选项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/>
          <a:p>
            <a:pPr rtl="0"/>
            <a:r>
              <a:rPr lang="en-US" altLang="zh-CN" noProof="1"/>
              <a:t>Lorem ipsum dolor sit amet, consectetur adipiscing elit. </a:t>
            </a:r>
          </a:p>
        </p:txBody>
      </p:sp>
      <p:graphicFrame>
        <p:nvGraphicFramePr>
          <p:cNvPr id="4" name="图表 3" title="毛收入占位符图表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976095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 title="毛收入占位符图表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501287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 title="毛收入占位符图表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208441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noProof="1" dirty="0" smtClean="0"/>
              <a:pPr/>
              <a:t>7</a:t>
            </a:fld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表格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zh-CN"/>
              <a:t>Lorem ipsum dolor sit amet, consectetur adipiscing elit. </a:t>
            </a:r>
            <a:endParaRPr lang="zh-CN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42793"/>
              </p:ext>
            </p:extLst>
          </p:nvPr>
        </p:nvGraphicFramePr>
        <p:xfrm>
          <a:off x="431801" y="1614845"/>
          <a:ext cx="11339510" cy="402157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386950">
                <a:tc>
                  <a:txBody>
                    <a:bodyPr/>
                    <a:lstStyle/>
                    <a:p>
                      <a:pPr algn="ctr" rtl="0"/>
                      <a:endParaRPr lang="zh-CN" altLang="en-US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供应商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用户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顾问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广告赞助商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毛收入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公司收入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20YY</a:t>
                      </a:r>
                      <a:endParaRPr lang="zh-CN" altLang="en-US" sz="1600" b="1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b="1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20YY</a:t>
                      </a:r>
                      <a:endParaRPr lang="zh-CN" altLang="en-US" sz="1600" b="1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6,750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1,013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b="1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20YY</a:t>
                      </a:r>
                      <a:endParaRPr lang="zh-CN" altLang="en-US" sz="1600" b="1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33,750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5,063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b="1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20YY</a:t>
                      </a:r>
                      <a:endParaRPr lang="zh-CN" altLang="en-US" sz="1600" b="1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135,000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20,250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600" b="1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20YY</a:t>
                      </a:r>
                      <a:endParaRPr lang="zh-CN" altLang="en-US" sz="1600" b="1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4000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120</a:t>
                      </a:r>
                      <a:endParaRPr lang="zh-CN" altLang="en-US" sz="16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50000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270,000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￥</a:t>
                      </a:r>
                      <a:r>
                        <a:rPr lang="en-US" altLang="zh-CN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40,500</a:t>
                      </a:r>
                      <a:endParaRPr lang="zh-CN" altLang="en-US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 descr="会议室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8368" y="5359400"/>
            <a:ext cx="3711632" cy="565899"/>
          </a:xfrm>
        </p:spPr>
        <p:txBody>
          <a:bodyPr rtlCol="0"/>
          <a:lstStyle/>
          <a:p>
            <a:pPr rtl="0"/>
            <a:r>
              <a:rPr lang="en-US" altLang="zh-CN"/>
              <a:t>Full screen image with caption lorem ipsum dolor sit amet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/>
              <a:pPr/>
              <a:t>9</a:t>
            </a:fld>
            <a:endParaRPr lang="zh-CN" altLang="en-US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Large image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454_TF16411250.potx" id="{A1EFB34F-40A1-46E5-9B3D-E247A7231401}" vid="{FE778338-2D5C-4790-A3C2-2632159FF45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terms/"/>
    <ds:schemaRef ds:uri="http://schemas.microsoft.com/office/2006/documentManagement/types"/>
    <ds:schemaRef ds:uri="6dc4bcd6-49db-4c07-9060-8acfc67cef9f"/>
    <ds:schemaRef ds:uri="http://schemas.microsoft.com/office/infopath/2007/PartnerControls"/>
    <ds:schemaRef ds:uri="http://purl.org/dc/elements/1.1/"/>
    <ds:schemaRef ds:uri="fb0879af-3eba-417a-a55a-ffe6dcd6ca77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色彩明亮的业务演示文稿</Template>
  <TotalTime>0</TotalTime>
  <Words>462</Words>
  <Application>Microsoft Office PowerPoint</Application>
  <PresentationFormat>宽屏</PresentationFormat>
  <Paragraphs>125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Microsoft YaHei UI</vt:lpstr>
      <vt:lpstr>Arial</vt:lpstr>
      <vt:lpstr>Office 主题</vt:lpstr>
      <vt:lpstr>演示文稿标题</vt:lpstr>
      <vt:lpstr>关于我们</vt:lpstr>
      <vt:lpstr>我们的承诺</vt:lpstr>
      <vt:lpstr>分节选项 1</vt:lpstr>
      <vt:lpstr>比较</vt:lpstr>
      <vt:lpstr>分节选项 2</vt:lpstr>
      <vt:lpstr>章节选项</vt:lpstr>
      <vt:lpstr>表格</vt:lpstr>
      <vt:lpstr>Large image</vt:lpstr>
      <vt:lpstr>谢谢</vt:lpstr>
      <vt:lpstr>How to 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2019-01-13T08:07:19Z</dcterms:created>
  <dcterms:modified xsi:type="dcterms:W3CDTF">2019-01-13T08:07:49Z</dcterms:modified>
</cp:coreProperties>
</file>