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0"/>
  </p:notesMasterIdLst>
  <p:sldIdLst>
    <p:sldId id="256" r:id="rId3"/>
    <p:sldId id="257" r:id="rId4"/>
    <p:sldId id="258" r:id="rId5"/>
    <p:sldId id="262" r:id="rId6"/>
    <p:sldId id="259" r:id="rId7"/>
    <p:sldId id="261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0699" autoAdjust="0"/>
  </p:normalViewPr>
  <p:slideViewPr>
    <p:cSldViewPr>
      <p:cViewPr varScale="1">
        <p:scale>
          <a:sx n="114" d="100"/>
          <a:sy n="114" d="100"/>
        </p:scale>
        <p:origin x="150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7BE802-E472-488C-8EBC-CFA147786474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C6C9B32-FA96-4755-B487-0D7374BD88E4}">
      <dgm:prSet phldrT="[文本]"/>
      <dgm:spPr/>
      <dgm:t>
        <a:bodyPr/>
        <a:lstStyle/>
        <a:p>
          <a:r>
            <a:rPr lang="zh-CN" altLang="en-US" dirty="0"/>
            <a:t>优点</a:t>
          </a:r>
        </a:p>
      </dgm:t>
    </dgm:pt>
    <dgm:pt modelId="{E8B7DC6A-39D7-4B26-A3F4-37811B1F9337}" type="parTrans" cxnId="{77B8D6A7-621F-4C4E-8B70-883F44B28DB3}">
      <dgm:prSet/>
      <dgm:spPr/>
      <dgm:t>
        <a:bodyPr/>
        <a:lstStyle/>
        <a:p>
          <a:endParaRPr lang="zh-CN" altLang="en-US"/>
        </a:p>
      </dgm:t>
    </dgm:pt>
    <dgm:pt modelId="{ACF7BB8D-9F5B-4E43-9B3A-CCE1843FACEB}" type="sibTrans" cxnId="{77B8D6A7-621F-4C4E-8B70-883F44B28DB3}">
      <dgm:prSet/>
      <dgm:spPr/>
      <dgm:t>
        <a:bodyPr/>
        <a:lstStyle/>
        <a:p>
          <a:endParaRPr lang="zh-CN" altLang="en-US"/>
        </a:p>
      </dgm:t>
    </dgm:pt>
    <dgm:pt modelId="{CA88C23F-9AF6-4D5D-9CCA-86430A710C18}">
      <dgm:prSet phldrT="[文本]"/>
      <dgm:spPr/>
      <dgm:t>
        <a:bodyPr/>
        <a:lstStyle/>
        <a:p>
          <a:r>
            <a:rPr lang="zh-CN" altLang="en-US" dirty="0"/>
            <a:t>简单</a:t>
          </a:r>
        </a:p>
      </dgm:t>
    </dgm:pt>
    <dgm:pt modelId="{851541F8-05F9-47FB-8FA6-FAB774168B39}" type="parTrans" cxnId="{D7785206-A182-41D6-A190-CB7468087312}">
      <dgm:prSet/>
      <dgm:spPr/>
      <dgm:t>
        <a:bodyPr/>
        <a:lstStyle/>
        <a:p>
          <a:endParaRPr lang="zh-CN" altLang="en-US"/>
        </a:p>
      </dgm:t>
    </dgm:pt>
    <dgm:pt modelId="{2FD5866C-944E-4287-B6A1-8867D656D213}" type="sibTrans" cxnId="{D7785206-A182-41D6-A190-CB7468087312}">
      <dgm:prSet/>
      <dgm:spPr/>
      <dgm:t>
        <a:bodyPr/>
        <a:lstStyle/>
        <a:p>
          <a:endParaRPr lang="zh-CN" altLang="en-US"/>
        </a:p>
      </dgm:t>
    </dgm:pt>
    <dgm:pt modelId="{2AD88D50-2338-4B75-A3E4-F1067278803F}">
      <dgm:prSet phldrT="[文本]"/>
      <dgm:spPr/>
      <dgm:t>
        <a:bodyPr/>
        <a:lstStyle/>
        <a:p>
          <a:r>
            <a:rPr lang="zh-CN" altLang="en-US" dirty="0"/>
            <a:t>趣味化</a:t>
          </a:r>
        </a:p>
      </dgm:t>
    </dgm:pt>
    <dgm:pt modelId="{04174153-A4A7-4E90-9A7A-FCF120C09B21}" type="parTrans" cxnId="{ACF4696D-C944-4D4E-9B9D-EC99F1B2A796}">
      <dgm:prSet/>
      <dgm:spPr/>
      <dgm:t>
        <a:bodyPr/>
        <a:lstStyle/>
        <a:p>
          <a:endParaRPr lang="zh-CN" altLang="en-US"/>
        </a:p>
      </dgm:t>
    </dgm:pt>
    <dgm:pt modelId="{D0A3E7DC-E870-42B0-9502-FB0EDBF5FEB5}" type="sibTrans" cxnId="{ACF4696D-C944-4D4E-9B9D-EC99F1B2A796}">
      <dgm:prSet/>
      <dgm:spPr/>
      <dgm:t>
        <a:bodyPr/>
        <a:lstStyle/>
        <a:p>
          <a:endParaRPr lang="zh-CN" altLang="en-US"/>
        </a:p>
      </dgm:t>
    </dgm:pt>
    <dgm:pt modelId="{5CC0C3FF-F80D-469B-9819-B693F7AA02FA}">
      <dgm:prSet phldrT="[文本]"/>
      <dgm:spPr/>
      <dgm:t>
        <a:bodyPr/>
        <a:lstStyle/>
        <a:p>
          <a:r>
            <a:rPr lang="zh-CN" altLang="en-US" dirty="0"/>
            <a:t>高上限</a:t>
          </a:r>
        </a:p>
      </dgm:t>
    </dgm:pt>
    <dgm:pt modelId="{F5603E31-3B20-4815-8D68-FF03BF3B5FE6}" type="parTrans" cxnId="{C2961C0B-8093-45C2-B3DE-EE44A330F274}">
      <dgm:prSet/>
      <dgm:spPr/>
      <dgm:t>
        <a:bodyPr/>
        <a:lstStyle/>
        <a:p>
          <a:endParaRPr lang="zh-CN" altLang="en-US"/>
        </a:p>
      </dgm:t>
    </dgm:pt>
    <dgm:pt modelId="{AB806EA3-1795-4368-B5B0-0A0E7FDBD2E3}" type="sibTrans" cxnId="{C2961C0B-8093-45C2-B3DE-EE44A330F274}">
      <dgm:prSet/>
      <dgm:spPr/>
      <dgm:t>
        <a:bodyPr/>
        <a:lstStyle/>
        <a:p>
          <a:endParaRPr lang="zh-CN" altLang="en-US"/>
        </a:p>
      </dgm:t>
    </dgm:pt>
    <dgm:pt modelId="{5D5C0BAA-51C6-418A-81CB-65AF31E706D1}">
      <dgm:prSet phldrT="[文本]"/>
      <dgm:spPr/>
      <dgm:t>
        <a:bodyPr/>
        <a:lstStyle/>
        <a:p>
          <a:r>
            <a:rPr lang="zh-CN" altLang="en-US" dirty="0"/>
            <a:t>普及化</a:t>
          </a:r>
        </a:p>
      </dgm:t>
    </dgm:pt>
    <dgm:pt modelId="{C2373A67-BCFD-46CD-8506-DB110A8C62CC}" type="parTrans" cxnId="{81BCCA98-DE7E-4A39-82EF-6F801D47D826}">
      <dgm:prSet/>
      <dgm:spPr/>
      <dgm:t>
        <a:bodyPr/>
        <a:lstStyle/>
        <a:p>
          <a:endParaRPr lang="zh-CN" altLang="en-US"/>
        </a:p>
      </dgm:t>
    </dgm:pt>
    <dgm:pt modelId="{483144A7-A2E2-4B73-9022-0498765E10C1}" type="sibTrans" cxnId="{81BCCA98-DE7E-4A39-82EF-6F801D47D826}">
      <dgm:prSet/>
      <dgm:spPr/>
      <dgm:t>
        <a:bodyPr/>
        <a:lstStyle/>
        <a:p>
          <a:endParaRPr lang="zh-CN" altLang="en-US"/>
        </a:p>
      </dgm:t>
    </dgm:pt>
    <dgm:pt modelId="{24516BE2-51A1-41F4-91B0-45C92D9E1298}" type="pres">
      <dgm:prSet presAssocID="{D07BE802-E472-488C-8EBC-CFA14778647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BDDE609-A110-48B7-BB7B-EC6AD2EDCB27}" type="pres">
      <dgm:prSet presAssocID="{1C6C9B32-FA96-4755-B487-0D7374BD88E4}" presName="centerShape" presStyleLbl="node0" presStyleIdx="0" presStyleCnt="1"/>
      <dgm:spPr/>
    </dgm:pt>
    <dgm:pt modelId="{83FBBC42-3A17-4463-9852-AC68CA92EAEF}" type="pres">
      <dgm:prSet presAssocID="{851541F8-05F9-47FB-8FA6-FAB774168B39}" presName="Name9" presStyleLbl="parChTrans1D2" presStyleIdx="0" presStyleCnt="4"/>
      <dgm:spPr/>
    </dgm:pt>
    <dgm:pt modelId="{F3A65058-531E-41AE-80FF-EEA41CA48055}" type="pres">
      <dgm:prSet presAssocID="{851541F8-05F9-47FB-8FA6-FAB774168B39}" presName="connTx" presStyleLbl="parChTrans1D2" presStyleIdx="0" presStyleCnt="4"/>
      <dgm:spPr/>
    </dgm:pt>
    <dgm:pt modelId="{00F12883-C12F-4A21-969D-B296D0943F50}" type="pres">
      <dgm:prSet presAssocID="{CA88C23F-9AF6-4D5D-9CCA-86430A710C18}" presName="node" presStyleLbl="node1" presStyleIdx="0" presStyleCnt="4" custScaleY="74055">
        <dgm:presLayoutVars>
          <dgm:bulletEnabled val="1"/>
        </dgm:presLayoutVars>
      </dgm:prSet>
      <dgm:spPr/>
    </dgm:pt>
    <dgm:pt modelId="{13775A60-8E8D-43A1-B8A4-6DCCCDDB5F2F}" type="pres">
      <dgm:prSet presAssocID="{04174153-A4A7-4E90-9A7A-FCF120C09B21}" presName="Name9" presStyleLbl="parChTrans1D2" presStyleIdx="1" presStyleCnt="4"/>
      <dgm:spPr/>
    </dgm:pt>
    <dgm:pt modelId="{F7EF11EF-B419-41E1-A7A9-27DC0AE0B95D}" type="pres">
      <dgm:prSet presAssocID="{04174153-A4A7-4E90-9A7A-FCF120C09B21}" presName="connTx" presStyleLbl="parChTrans1D2" presStyleIdx="1" presStyleCnt="4"/>
      <dgm:spPr/>
    </dgm:pt>
    <dgm:pt modelId="{9C990F84-1655-425C-989B-FA1562831A26}" type="pres">
      <dgm:prSet presAssocID="{2AD88D50-2338-4B75-A3E4-F1067278803F}" presName="node" presStyleLbl="node1" presStyleIdx="1" presStyleCnt="4" custScaleX="138495" custRadScaleRad="119881" custRadScaleInc="-1153">
        <dgm:presLayoutVars>
          <dgm:bulletEnabled val="1"/>
        </dgm:presLayoutVars>
      </dgm:prSet>
      <dgm:spPr/>
    </dgm:pt>
    <dgm:pt modelId="{CA87008F-1D21-4D77-B5E4-73BFC7ACE17F}" type="pres">
      <dgm:prSet presAssocID="{F5603E31-3B20-4815-8D68-FF03BF3B5FE6}" presName="Name9" presStyleLbl="parChTrans1D2" presStyleIdx="2" presStyleCnt="4"/>
      <dgm:spPr/>
    </dgm:pt>
    <dgm:pt modelId="{59672191-0324-46D2-B840-3330C8E96C5F}" type="pres">
      <dgm:prSet presAssocID="{F5603E31-3B20-4815-8D68-FF03BF3B5FE6}" presName="connTx" presStyleLbl="parChTrans1D2" presStyleIdx="2" presStyleCnt="4"/>
      <dgm:spPr/>
    </dgm:pt>
    <dgm:pt modelId="{96F441DF-3CA2-41D4-AB1E-7A7E2826A143}" type="pres">
      <dgm:prSet presAssocID="{5CC0C3FF-F80D-469B-9819-B693F7AA02FA}" presName="node" presStyleLbl="node1" presStyleIdx="2" presStyleCnt="4" custScaleX="148019">
        <dgm:presLayoutVars>
          <dgm:bulletEnabled val="1"/>
        </dgm:presLayoutVars>
      </dgm:prSet>
      <dgm:spPr/>
    </dgm:pt>
    <dgm:pt modelId="{DE63030A-BEAD-4BD4-9606-81B4F54BC28D}" type="pres">
      <dgm:prSet presAssocID="{C2373A67-BCFD-46CD-8506-DB110A8C62CC}" presName="Name9" presStyleLbl="parChTrans1D2" presStyleIdx="3" presStyleCnt="4"/>
      <dgm:spPr/>
    </dgm:pt>
    <dgm:pt modelId="{7182015D-F2D1-46C7-A8CE-40B66F01CEAF}" type="pres">
      <dgm:prSet presAssocID="{C2373A67-BCFD-46CD-8506-DB110A8C62CC}" presName="connTx" presStyleLbl="parChTrans1D2" presStyleIdx="3" presStyleCnt="4"/>
      <dgm:spPr/>
    </dgm:pt>
    <dgm:pt modelId="{1B8396B4-DDFB-4240-AB1C-2026CF30FE27}" type="pres">
      <dgm:prSet presAssocID="{5D5C0BAA-51C6-418A-81CB-65AF31E706D1}" presName="node" presStyleLbl="node1" presStyleIdx="3" presStyleCnt="4" custScaleX="151255" custRadScaleRad="119718">
        <dgm:presLayoutVars>
          <dgm:bulletEnabled val="1"/>
        </dgm:presLayoutVars>
      </dgm:prSet>
      <dgm:spPr/>
    </dgm:pt>
  </dgm:ptLst>
  <dgm:cxnLst>
    <dgm:cxn modelId="{D7785206-A182-41D6-A190-CB7468087312}" srcId="{1C6C9B32-FA96-4755-B487-0D7374BD88E4}" destId="{CA88C23F-9AF6-4D5D-9CCA-86430A710C18}" srcOrd="0" destOrd="0" parTransId="{851541F8-05F9-47FB-8FA6-FAB774168B39}" sibTransId="{2FD5866C-944E-4287-B6A1-8867D656D213}"/>
    <dgm:cxn modelId="{C2961C0B-8093-45C2-B3DE-EE44A330F274}" srcId="{1C6C9B32-FA96-4755-B487-0D7374BD88E4}" destId="{5CC0C3FF-F80D-469B-9819-B693F7AA02FA}" srcOrd="2" destOrd="0" parTransId="{F5603E31-3B20-4815-8D68-FF03BF3B5FE6}" sibTransId="{AB806EA3-1795-4368-B5B0-0A0E7FDBD2E3}"/>
    <dgm:cxn modelId="{C33AF80D-FF2B-4B0B-9847-F4A007C37D21}" type="presOf" srcId="{1C6C9B32-FA96-4755-B487-0D7374BD88E4}" destId="{5BDDE609-A110-48B7-BB7B-EC6AD2EDCB27}" srcOrd="0" destOrd="0" presId="urn:microsoft.com/office/officeart/2005/8/layout/radial1"/>
    <dgm:cxn modelId="{33504D31-E571-4C14-95BA-7932F87C06B4}" type="presOf" srcId="{04174153-A4A7-4E90-9A7A-FCF120C09B21}" destId="{13775A60-8E8D-43A1-B8A4-6DCCCDDB5F2F}" srcOrd="0" destOrd="0" presId="urn:microsoft.com/office/officeart/2005/8/layout/radial1"/>
    <dgm:cxn modelId="{29C1893E-0608-44A7-A095-FFF1122F23C6}" type="presOf" srcId="{5CC0C3FF-F80D-469B-9819-B693F7AA02FA}" destId="{96F441DF-3CA2-41D4-AB1E-7A7E2826A143}" srcOrd="0" destOrd="0" presId="urn:microsoft.com/office/officeart/2005/8/layout/radial1"/>
    <dgm:cxn modelId="{53A8FD46-FE00-4DF3-8528-EBEA48683897}" type="presOf" srcId="{04174153-A4A7-4E90-9A7A-FCF120C09B21}" destId="{F7EF11EF-B419-41E1-A7A9-27DC0AE0B95D}" srcOrd="1" destOrd="0" presId="urn:microsoft.com/office/officeart/2005/8/layout/radial1"/>
    <dgm:cxn modelId="{ACF4696D-C944-4D4E-9B9D-EC99F1B2A796}" srcId="{1C6C9B32-FA96-4755-B487-0D7374BD88E4}" destId="{2AD88D50-2338-4B75-A3E4-F1067278803F}" srcOrd="1" destOrd="0" parTransId="{04174153-A4A7-4E90-9A7A-FCF120C09B21}" sibTransId="{D0A3E7DC-E870-42B0-9502-FB0EDBF5FEB5}"/>
    <dgm:cxn modelId="{1588216F-453B-419C-B0E2-0AAA64AD413C}" type="presOf" srcId="{F5603E31-3B20-4815-8D68-FF03BF3B5FE6}" destId="{59672191-0324-46D2-B840-3330C8E96C5F}" srcOrd="1" destOrd="0" presId="urn:microsoft.com/office/officeart/2005/8/layout/radial1"/>
    <dgm:cxn modelId="{F0B9A555-F402-4F1C-8BA5-2192EDC2E224}" type="presOf" srcId="{851541F8-05F9-47FB-8FA6-FAB774168B39}" destId="{83FBBC42-3A17-4463-9852-AC68CA92EAEF}" srcOrd="0" destOrd="0" presId="urn:microsoft.com/office/officeart/2005/8/layout/radial1"/>
    <dgm:cxn modelId="{A3744E7F-874C-4BBB-A82C-5D9408D4059B}" type="presOf" srcId="{CA88C23F-9AF6-4D5D-9CCA-86430A710C18}" destId="{00F12883-C12F-4A21-969D-B296D0943F50}" srcOrd="0" destOrd="0" presId="urn:microsoft.com/office/officeart/2005/8/layout/radial1"/>
    <dgm:cxn modelId="{C99E6883-1278-49AD-87CE-FE93CDB7EEFE}" type="presOf" srcId="{851541F8-05F9-47FB-8FA6-FAB774168B39}" destId="{F3A65058-531E-41AE-80FF-EEA41CA48055}" srcOrd="1" destOrd="0" presId="urn:microsoft.com/office/officeart/2005/8/layout/radial1"/>
    <dgm:cxn modelId="{E61E3192-A464-457D-9077-CC6080435ECC}" type="presOf" srcId="{D07BE802-E472-488C-8EBC-CFA147786474}" destId="{24516BE2-51A1-41F4-91B0-45C92D9E1298}" srcOrd="0" destOrd="0" presId="urn:microsoft.com/office/officeart/2005/8/layout/radial1"/>
    <dgm:cxn modelId="{79C20B93-2CEA-4C4F-A1C6-73428F0703C1}" type="presOf" srcId="{2AD88D50-2338-4B75-A3E4-F1067278803F}" destId="{9C990F84-1655-425C-989B-FA1562831A26}" srcOrd="0" destOrd="0" presId="urn:microsoft.com/office/officeart/2005/8/layout/radial1"/>
    <dgm:cxn modelId="{81BCCA98-DE7E-4A39-82EF-6F801D47D826}" srcId="{1C6C9B32-FA96-4755-B487-0D7374BD88E4}" destId="{5D5C0BAA-51C6-418A-81CB-65AF31E706D1}" srcOrd="3" destOrd="0" parTransId="{C2373A67-BCFD-46CD-8506-DB110A8C62CC}" sibTransId="{483144A7-A2E2-4B73-9022-0498765E10C1}"/>
    <dgm:cxn modelId="{252C79A3-2626-4FF2-B048-101228176E18}" type="presOf" srcId="{C2373A67-BCFD-46CD-8506-DB110A8C62CC}" destId="{DE63030A-BEAD-4BD4-9606-81B4F54BC28D}" srcOrd="0" destOrd="0" presId="urn:microsoft.com/office/officeart/2005/8/layout/radial1"/>
    <dgm:cxn modelId="{77B8D6A7-621F-4C4E-8B70-883F44B28DB3}" srcId="{D07BE802-E472-488C-8EBC-CFA147786474}" destId="{1C6C9B32-FA96-4755-B487-0D7374BD88E4}" srcOrd="0" destOrd="0" parTransId="{E8B7DC6A-39D7-4B26-A3F4-37811B1F9337}" sibTransId="{ACF7BB8D-9F5B-4E43-9B3A-CCE1843FACEB}"/>
    <dgm:cxn modelId="{A0B120D4-883A-4124-B612-4C014C6BEAA7}" type="presOf" srcId="{C2373A67-BCFD-46CD-8506-DB110A8C62CC}" destId="{7182015D-F2D1-46C7-A8CE-40B66F01CEAF}" srcOrd="1" destOrd="0" presId="urn:microsoft.com/office/officeart/2005/8/layout/radial1"/>
    <dgm:cxn modelId="{214E4EDE-7095-4E5F-8C4D-A8AC706B4F72}" type="presOf" srcId="{F5603E31-3B20-4815-8D68-FF03BF3B5FE6}" destId="{CA87008F-1D21-4D77-B5E4-73BFC7ACE17F}" srcOrd="0" destOrd="0" presId="urn:microsoft.com/office/officeart/2005/8/layout/radial1"/>
    <dgm:cxn modelId="{91EC33FB-AFA0-4ABE-92C2-3E402973C50B}" type="presOf" srcId="{5D5C0BAA-51C6-418A-81CB-65AF31E706D1}" destId="{1B8396B4-DDFB-4240-AB1C-2026CF30FE27}" srcOrd="0" destOrd="0" presId="urn:microsoft.com/office/officeart/2005/8/layout/radial1"/>
    <dgm:cxn modelId="{F0B8984D-E49B-4C86-ACC5-684B2A1DBDEF}" type="presParOf" srcId="{24516BE2-51A1-41F4-91B0-45C92D9E1298}" destId="{5BDDE609-A110-48B7-BB7B-EC6AD2EDCB27}" srcOrd="0" destOrd="0" presId="urn:microsoft.com/office/officeart/2005/8/layout/radial1"/>
    <dgm:cxn modelId="{E355DCF8-7850-40E8-9B3D-F3A71681A73C}" type="presParOf" srcId="{24516BE2-51A1-41F4-91B0-45C92D9E1298}" destId="{83FBBC42-3A17-4463-9852-AC68CA92EAEF}" srcOrd="1" destOrd="0" presId="urn:microsoft.com/office/officeart/2005/8/layout/radial1"/>
    <dgm:cxn modelId="{31933DE3-4FC6-406A-A7B6-9F2ED7B3FD54}" type="presParOf" srcId="{83FBBC42-3A17-4463-9852-AC68CA92EAEF}" destId="{F3A65058-531E-41AE-80FF-EEA41CA48055}" srcOrd="0" destOrd="0" presId="urn:microsoft.com/office/officeart/2005/8/layout/radial1"/>
    <dgm:cxn modelId="{ACD6F524-FDB3-4DA9-9521-A8F95D90BA19}" type="presParOf" srcId="{24516BE2-51A1-41F4-91B0-45C92D9E1298}" destId="{00F12883-C12F-4A21-969D-B296D0943F50}" srcOrd="2" destOrd="0" presId="urn:microsoft.com/office/officeart/2005/8/layout/radial1"/>
    <dgm:cxn modelId="{E82863E4-6674-4560-B8FD-EEC01113B392}" type="presParOf" srcId="{24516BE2-51A1-41F4-91B0-45C92D9E1298}" destId="{13775A60-8E8D-43A1-B8A4-6DCCCDDB5F2F}" srcOrd="3" destOrd="0" presId="urn:microsoft.com/office/officeart/2005/8/layout/radial1"/>
    <dgm:cxn modelId="{C14EBABB-9A9A-44DC-85D2-20652FD4FD06}" type="presParOf" srcId="{13775A60-8E8D-43A1-B8A4-6DCCCDDB5F2F}" destId="{F7EF11EF-B419-41E1-A7A9-27DC0AE0B95D}" srcOrd="0" destOrd="0" presId="urn:microsoft.com/office/officeart/2005/8/layout/radial1"/>
    <dgm:cxn modelId="{F864B71D-3EDB-45A5-A3C9-77CECCBF4382}" type="presParOf" srcId="{24516BE2-51A1-41F4-91B0-45C92D9E1298}" destId="{9C990F84-1655-425C-989B-FA1562831A26}" srcOrd="4" destOrd="0" presId="urn:microsoft.com/office/officeart/2005/8/layout/radial1"/>
    <dgm:cxn modelId="{2B287A99-F66B-46B3-926F-D73C87ECF258}" type="presParOf" srcId="{24516BE2-51A1-41F4-91B0-45C92D9E1298}" destId="{CA87008F-1D21-4D77-B5E4-73BFC7ACE17F}" srcOrd="5" destOrd="0" presId="urn:microsoft.com/office/officeart/2005/8/layout/radial1"/>
    <dgm:cxn modelId="{8F0539D7-6F2A-41B6-8EB2-878915FA5918}" type="presParOf" srcId="{CA87008F-1D21-4D77-B5E4-73BFC7ACE17F}" destId="{59672191-0324-46D2-B840-3330C8E96C5F}" srcOrd="0" destOrd="0" presId="urn:microsoft.com/office/officeart/2005/8/layout/radial1"/>
    <dgm:cxn modelId="{B32A4D03-D42B-4A8B-AC16-E8E8B2A36D9C}" type="presParOf" srcId="{24516BE2-51A1-41F4-91B0-45C92D9E1298}" destId="{96F441DF-3CA2-41D4-AB1E-7A7E2826A143}" srcOrd="6" destOrd="0" presId="urn:microsoft.com/office/officeart/2005/8/layout/radial1"/>
    <dgm:cxn modelId="{F2D31B31-EA5A-41F8-8D56-B37F9759001F}" type="presParOf" srcId="{24516BE2-51A1-41F4-91B0-45C92D9E1298}" destId="{DE63030A-BEAD-4BD4-9606-81B4F54BC28D}" srcOrd="7" destOrd="0" presId="urn:microsoft.com/office/officeart/2005/8/layout/radial1"/>
    <dgm:cxn modelId="{F2277474-DC1D-4C1A-A3A5-C0333D34EAEF}" type="presParOf" srcId="{DE63030A-BEAD-4BD4-9606-81B4F54BC28D}" destId="{7182015D-F2D1-46C7-A8CE-40B66F01CEAF}" srcOrd="0" destOrd="0" presId="urn:microsoft.com/office/officeart/2005/8/layout/radial1"/>
    <dgm:cxn modelId="{C1635858-11EE-4913-860D-9C1CD277F85B}" type="presParOf" srcId="{24516BE2-51A1-41F4-91B0-45C92D9E1298}" destId="{1B8396B4-DDFB-4240-AB1C-2026CF30FE27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DE609-A110-48B7-BB7B-EC6AD2EDCB27}">
      <dsp:nvSpPr>
        <dsp:cNvPr id="0" name=""/>
        <dsp:cNvSpPr/>
      </dsp:nvSpPr>
      <dsp:spPr>
        <a:xfrm>
          <a:off x="2524053" y="1399747"/>
          <a:ext cx="1119303" cy="1119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优点</a:t>
          </a:r>
        </a:p>
      </dsp:txBody>
      <dsp:txXfrm>
        <a:off x="2687971" y="1563665"/>
        <a:ext cx="791467" cy="791467"/>
      </dsp:txXfrm>
    </dsp:sp>
    <dsp:sp modelId="{83FBBC42-3A17-4463-9852-AC68CA92EAEF}">
      <dsp:nvSpPr>
        <dsp:cNvPr id="0" name=""/>
        <dsp:cNvSpPr/>
      </dsp:nvSpPr>
      <dsp:spPr>
        <a:xfrm rot="16200000">
          <a:off x="2841880" y="1141396"/>
          <a:ext cx="483651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83651" y="16525"/>
              </a:lnTo>
            </a:path>
          </a:pathLst>
        </a:custGeom>
        <a:noFill/>
        <a:ln w="381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071614" y="1145830"/>
        <a:ext cx="24182" cy="24182"/>
      </dsp:txXfrm>
    </dsp:sp>
    <dsp:sp modelId="{00F12883-C12F-4A21-969D-B296D0943F50}">
      <dsp:nvSpPr>
        <dsp:cNvPr id="0" name=""/>
        <dsp:cNvSpPr/>
      </dsp:nvSpPr>
      <dsp:spPr>
        <a:xfrm>
          <a:off x="2524053" y="87195"/>
          <a:ext cx="1119303" cy="82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简单</a:t>
          </a:r>
        </a:p>
      </dsp:txBody>
      <dsp:txXfrm>
        <a:off x="2687971" y="208585"/>
        <a:ext cx="791467" cy="586120"/>
      </dsp:txXfrm>
    </dsp:sp>
    <dsp:sp modelId="{13775A60-8E8D-43A1-B8A4-6DCCCDDB5F2F}">
      <dsp:nvSpPr>
        <dsp:cNvPr id="0" name=""/>
        <dsp:cNvSpPr/>
      </dsp:nvSpPr>
      <dsp:spPr>
        <a:xfrm rot="21568869">
          <a:off x="3643326" y="1935936"/>
          <a:ext cx="412857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12857" y="16525"/>
              </a:lnTo>
            </a:path>
          </a:pathLst>
        </a:custGeom>
        <a:noFill/>
        <a:ln w="381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39433" y="1942140"/>
        <a:ext cx="20642" cy="20642"/>
      </dsp:txXfrm>
    </dsp:sp>
    <dsp:sp modelId="{9C990F84-1655-425C-989B-FA1562831A26}">
      <dsp:nvSpPr>
        <dsp:cNvPr id="0" name=""/>
        <dsp:cNvSpPr/>
      </dsp:nvSpPr>
      <dsp:spPr>
        <a:xfrm>
          <a:off x="4056113" y="1383922"/>
          <a:ext cx="1550179" cy="1119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趣味化</a:t>
          </a:r>
        </a:p>
      </dsp:txBody>
      <dsp:txXfrm>
        <a:off x="4283131" y="1547840"/>
        <a:ext cx="1096143" cy="791467"/>
      </dsp:txXfrm>
    </dsp:sp>
    <dsp:sp modelId="{CA87008F-1D21-4D77-B5E4-73BFC7ACE17F}">
      <dsp:nvSpPr>
        <dsp:cNvPr id="0" name=""/>
        <dsp:cNvSpPr/>
      </dsp:nvSpPr>
      <dsp:spPr>
        <a:xfrm rot="5400000">
          <a:off x="2914480" y="2671750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381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075244" y="2679814"/>
        <a:ext cx="16922" cy="16922"/>
      </dsp:txXfrm>
    </dsp:sp>
    <dsp:sp modelId="{96F441DF-3CA2-41D4-AB1E-7A7E2826A143}">
      <dsp:nvSpPr>
        <dsp:cNvPr id="0" name=""/>
        <dsp:cNvSpPr/>
      </dsp:nvSpPr>
      <dsp:spPr>
        <a:xfrm>
          <a:off x="2255314" y="2857500"/>
          <a:ext cx="1656782" cy="1119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高上限</a:t>
          </a:r>
        </a:p>
      </dsp:txBody>
      <dsp:txXfrm>
        <a:off x="2497944" y="3021418"/>
        <a:ext cx="1171522" cy="791467"/>
      </dsp:txXfrm>
    </dsp:sp>
    <dsp:sp modelId="{DE63030A-BEAD-4BD4-9606-81B4F54BC28D}">
      <dsp:nvSpPr>
        <dsp:cNvPr id="0" name=""/>
        <dsp:cNvSpPr/>
      </dsp:nvSpPr>
      <dsp:spPr>
        <a:xfrm rot="10800000">
          <a:off x="2185013" y="1942874"/>
          <a:ext cx="339040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9040" y="16525"/>
              </a:lnTo>
            </a:path>
          </a:pathLst>
        </a:custGeom>
        <a:noFill/>
        <a:ln w="381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346057" y="1950923"/>
        <a:ext cx="16952" cy="16952"/>
      </dsp:txXfrm>
    </dsp:sp>
    <dsp:sp modelId="{1B8396B4-DDFB-4240-AB1C-2026CF30FE27}">
      <dsp:nvSpPr>
        <dsp:cNvPr id="0" name=""/>
        <dsp:cNvSpPr/>
      </dsp:nvSpPr>
      <dsp:spPr>
        <a:xfrm>
          <a:off x="492010" y="1399747"/>
          <a:ext cx="1693002" cy="1119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普及化</a:t>
          </a:r>
        </a:p>
      </dsp:txBody>
      <dsp:txXfrm>
        <a:off x="739944" y="1563665"/>
        <a:ext cx="1197134" cy="791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287AA-0D99-42CE-A71B-10FA9908BBF8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167DB-EFF0-400D-96A1-6799F871DE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 latinLnBrk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lt"/>
                <a:cs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lt"/>
                <a:cs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CFA480D-CB17-4C49-BB2A-C7514E1C7CEA}" type="datetimeFigureOut">
              <a:rPr lang="en-US" smtClean="0"/>
              <a:pPr/>
              <a:t>3/18/2019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algn="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>
              <a:defRPr sz="1600" baseline="0">
                <a:solidFill>
                  <a:schemeClr val="tx2"/>
                </a:solidFill>
              </a:defRPr>
            </a:lvl1pPr>
          </a:lstStyle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sz="1600" baseline="0" dirty="0">
              <a:solidFill>
                <a:schemeClr val="tx2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Scratch </a:t>
            </a:r>
            <a:r>
              <a:rPr lang="zh-CN" altLang="en-US" dirty="0"/>
              <a:t>编程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柠檬草教育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机构简介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我们是一个专注于</a:t>
            </a:r>
            <a:r>
              <a:rPr lang="en-US" altLang="zh-CN" dirty="0"/>
              <a:t>8~16 </a:t>
            </a:r>
            <a:r>
              <a:rPr lang="zh-CN" altLang="en-US" dirty="0"/>
              <a:t>学生思维能力，创新能力，动手能力培养的教育机构。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MIT(</a:t>
            </a:r>
            <a:r>
              <a:rPr lang="zh-CN" altLang="en-US" dirty="0"/>
              <a:t>麻省理工</a:t>
            </a:r>
            <a:r>
              <a:rPr lang="en-US" altLang="zh-CN" dirty="0"/>
              <a:t>) Scratch </a:t>
            </a:r>
            <a:r>
              <a:rPr lang="zh-CN" altLang="en-US" dirty="0"/>
              <a:t>编程语言为切入点，培养孩子独立思考，独立创新的新时代核心技能。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FA13DA1-8F0C-4613-8773-4EFA3E85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</a:t>
            </a:r>
            <a:r>
              <a:rPr lang="en-US" altLang="zh-CN" dirty="0"/>
              <a:t> Scratch </a:t>
            </a:r>
            <a:r>
              <a:rPr lang="zh-CN" altLang="en-US" dirty="0"/>
              <a:t>？</a:t>
            </a:r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1D5C40DA-C6D0-4579-9D65-A7476B8BBB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762011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5F205E0-8BEE-4F4A-8F01-325BA277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课程体系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9E65E7C-6FE0-4198-AC19-9E101D36938D}"/>
              </a:ext>
            </a:extLst>
          </p:cNvPr>
          <p:cNvSpPr/>
          <p:nvPr/>
        </p:nvSpPr>
        <p:spPr>
          <a:xfrm>
            <a:off x="2175405" y="1783944"/>
            <a:ext cx="1994519" cy="626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基于课程内容的编程练习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CF848A1-43D4-46BE-A403-8510954F67AA}"/>
              </a:ext>
            </a:extLst>
          </p:cNvPr>
          <p:cNvSpPr/>
          <p:nvPr/>
        </p:nvSpPr>
        <p:spPr>
          <a:xfrm>
            <a:off x="5313783" y="1783944"/>
            <a:ext cx="1994519" cy="626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拓展思维练习</a:t>
            </a: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B0AD3BC3-5F6D-472F-B6FE-F0398C8A9617}"/>
              </a:ext>
            </a:extLst>
          </p:cNvPr>
          <p:cNvSpPr/>
          <p:nvPr/>
        </p:nvSpPr>
        <p:spPr>
          <a:xfrm>
            <a:off x="2930348" y="2636912"/>
            <a:ext cx="484632" cy="626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79D9554E-75D4-4E50-A359-81DDDC310696}"/>
              </a:ext>
            </a:extLst>
          </p:cNvPr>
          <p:cNvSpPr/>
          <p:nvPr/>
        </p:nvSpPr>
        <p:spPr>
          <a:xfrm>
            <a:off x="6068726" y="2636912"/>
            <a:ext cx="484632" cy="626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4F73F83-7360-4409-9B10-6092FA7D7994}"/>
              </a:ext>
            </a:extLst>
          </p:cNvPr>
          <p:cNvSpPr/>
          <p:nvPr/>
        </p:nvSpPr>
        <p:spPr>
          <a:xfrm>
            <a:off x="5359926" y="3821725"/>
            <a:ext cx="1305854" cy="770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F016AF2-BC56-4E43-82FF-8FD1683A1062}"/>
              </a:ext>
            </a:extLst>
          </p:cNvPr>
          <p:cNvSpPr/>
          <p:nvPr/>
        </p:nvSpPr>
        <p:spPr>
          <a:xfrm>
            <a:off x="6804248" y="3481794"/>
            <a:ext cx="1249290" cy="852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创意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DCFF4F1-6A47-4A4D-91CF-CCB17F987DE7}"/>
              </a:ext>
            </a:extLst>
          </p:cNvPr>
          <p:cNvSpPr/>
          <p:nvPr/>
        </p:nvSpPr>
        <p:spPr>
          <a:xfrm>
            <a:off x="1332359" y="3444568"/>
            <a:ext cx="1140935" cy="770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英语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41BF474-4D99-4A26-97FA-D64EC1EABDAC}"/>
              </a:ext>
            </a:extLst>
          </p:cNvPr>
          <p:cNvSpPr/>
          <p:nvPr/>
        </p:nvSpPr>
        <p:spPr>
          <a:xfrm>
            <a:off x="2504163" y="3837794"/>
            <a:ext cx="1140935" cy="75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语文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770D459-ECB6-4152-A275-A3A12C028ECC}"/>
              </a:ext>
            </a:extLst>
          </p:cNvPr>
          <p:cNvSpPr/>
          <p:nvPr/>
        </p:nvSpPr>
        <p:spPr>
          <a:xfrm>
            <a:off x="3653970" y="3460637"/>
            <a:ext cx="1140055" cy="75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数理化</a:t>
            </a:r>
          </a:p>
        </p:txBody>
      </p:sp>
    </p:spTree>
    <p:extLst>
      <p:ext uri="{BB962C8B-B14F-4D97-AF65-F5344CB8AC3E}">
        <p14:creationId xmlns:p14="http://schemas.microsoft.com/office/powerpoint/2010/main" val="3895902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学习的目的</a:t>
            </a:r>
            <a:r>
              <a:rPr lang="en-US" altLang="zh-CN" dirty="0"/>
              <a:t>?</a:t>
            </a:r>
            <a:endParaRPr 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E39F27B-5504-4116-A612-F48B2E3660A1}"/>
              </a:ext>
            </a:extLst>
          </p:cNvPr>
          <p:cNvSpPr/>
          <p:nvPr/>
        </p:nvSpPr>
        <p:spPr>
          <a:xfrm>
            <a:off x="1403648" y="2060848"/>
            <a:ext cx="180020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逻辑思维能力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0AAA4C8-E5CB-415E-9294-519592F7A323}"/>
              </a:ext>
            </a:extLst>
          </p:cNvPr>
          <p:cNvSpPr/>
          <p:nvPr/>
        </p:nvSpPr>
        <p:spPr>
          <a:xfrm>
            <a:off x="3677349" y="2816932"/>
            <a:ext cx="1152128" cy="61206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创造力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D3D065D-431B-423C-9D6F-1C02F830BA6B}"/>
              </a:ext>
            </a:extLst>
          </p:cNvPr>
          <p:cNvSpPr/>
          <p:nvPr/>
        </p:nvSpPr>
        <p:spPr>
          <a:xfrm>
            <a:off x="3581609" y="1385863"/>
            <a:ext cx="1207326" cy="612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数学能力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4EDA47B-B0B6-4EDA-80F2-7C768B6C198F}"/>
              </a:ext>
            </a:extLst>
          </p:cNvPr>
          <p:cNvSpPr/>
          <p:nvPr/>
        </p:nvSpPr>
        <p:spPr>
          <a:xfrm>
            <a:off x="4822521" y="4832417"/>
            <a:ext cx="266429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数字化工具的运用能力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F46B3C3-2E84-4EEA-B2DC-4B903FCEEC2E}"/>
              </a:ext>
            </a:extLst>
          </p:cNvPr>
          <p:cNvSpPr/>
          <p:nvPr/>
        </p:nvSpPr>
        <p:spPr>
          <a:xfrm>
            <a:off x="1547664" y="3432515"/>
            <a:ext cx="122413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动手能力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5F23CC8-B83D-48B0-9612-6AA6C768CAE6}"/>
              </a:ext>
            </a:extLst>
          </p:cNvPr>
          <p:cNvSpPr/>
          <p:nvPr/>
        </p:nvSpPr>
        <p:spPr>
          <a:xfrm>
            <a:off x="6333452" y="2384884"/>
            <a:ext cx="1207326" cy="626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抗挫能力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CC4B162-A37D-4DB1-B74E-FC067677D430}"/>
              </a:ext>
            </a:extLst>
          </p:cNvPr>
          <p:cNvSpPr/>
          <p:nvPr/>
        </p:nvSpPr>
        <p:spPr>
          <a:xfrm>
            <a:off x="2555776" y="4498148"/>
            <a:ext cx="1813797" cy="612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解决问题能力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CE3B148-80BB-473F-9F27-547093F2E2DE}"/>
              </a:ext>
            </a:extLst>
          </p:cNvPr>
          <p:cNvSpPr/>
          <p:nvPr/>
        </p:nvSpPr>
        <p:spPr>
          <a:xfrm>
            <a:off x="5580112" y="3619872"/>
            <a:ext cx="1317161" cy="626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协作能力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0A4E24D-C4D8-4F62-A736-2A852ECBC76E}"/>
              </a:ext>
            </a:extLst>
          </p:cNvPr>
          <p:cNvSpPr/>
          <p:nvPr/>
        </p:nvSpPr>
        <p:spPr>
          <a:xfrm>
            <a:off x="5580112" y="1374963"/>
            <a:ext cx="2401667" cy="626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适合之后的国外留学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CD2FAD0-F55C-4390-8573-EE671D490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对孩子的吸引力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6DD4831-8BA4-4B00-9203-AA7C70F67672}"/>
              </a:ext>
            </a:extLst>
          </p:cNvPr>
          <p:cNvSpPr/>
          <p:nvPr/>
        </p:nvSpPr>
        <p:spPr>
          <a:xfrm>
            <a:off x="1835696" y="1759878"/>
            <a:ext cx="302433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自己制作的游戏给朋友玩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F3C994C-6230-4D4E-83E5-ED6E95FE0813}"/>
              </a:ext>
            </a:extLst>
          </p:cNvPr>
          <p:cNvSpPr/>
          <p:nvPr/>
        </p:nvSpPr>
        <p:spPr>
          <a:xfrm>
            <a:off x="4788024" y="4797152"/>
            <a:ext cx="288032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提高玩其他游戏的实力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AD45A84-FDD0-48D3-8A29-C06D59768A0C}"/>
              </a:ext>
            </a:extLst>
          </p:cNvPr>
          <p:cNvSpPr/>
          <p:nvPr/>
        </p:nvSpPr>
        <p:spPr>
          <a:xfrm>
            <a:off x="1090359" y="2924944"/>
            <a:ext cx="115212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好玩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259633E-BC2E-4C6C-B5C4-41C0E1C651D8}"/>
              </a:ext>
            </a:extLst>
          </p:cNvPr>
          <p:cNvSpPr/>
          <p:nvPr/>
        </p:nvSpPr>
        <p:spPr>
          <a:xfrm>
            <a:off x="5292080" y="2117714"/>
            <a:ext cx="288032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可以多多接触电脑</a:t>
            </a:r>
            <a:r>
              <a:rPr lang="en-US" altLang="zh-CN" dirty="0"/>
              <a:t>/pad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2532881-26B8-4BFE-BC6D-F71F4CC2983E}"/>
              </a:ext>
            </a:extLst>
          </p:cNvPr>
          <p:cNvSpPr/>
          <p:nvPr/>
        </p:nvSpPr>
        <p:spPr>
          <a:xfrm>
            <a:off x="1475656" y="4966387"/>
            <a:ext cx="187220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动漫场景还原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5165C22-76A2-4AC3-BA75-ED038B85D513}"/>
              </a:ext>
            </a:extLst>
          </p:cNvPr>
          <p:cNvSpPr/>
          <p:nvPr/>
        </p:nvSpPr>
        <p:spPr>
          <a:xfrm>
            <a:off x="2784369" y="3583909"/>
            <a:ext cx="4104456" cy="626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融合爱好</a:t>
            </a:r>
            <a:r>
              <a:rPr lang="en-US" altLang="zh-CN" dirty="0"/>
              <a:t>(</a:t>
            </a:r>
            <a:r>
              <a:rPr lang="zh-CN" altLang="en-US" dirty="0"/>
              <a:t>唱歌，画画，运动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0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62F4C88-D8A3-440A-90F5-EA0BA80140A6}"/>
              </a:ext>
            </a:extLst>
          </p:cNvPr>
          <p:cNvSpPr/>
          <p:nvPr/>
        </p:nvSpPr>
        <p:spPr>
          <a:xfrm>
            <a:off x="3094670" y="2967335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568656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arthDayPresentation_TP10251335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tint val="100000"/>
                <a:shade val="42000"/>
                <a:hueMod val="100000"/>
                <a:satMod val="100000"/>
              </a:schemeClr>
              <a:schemeClr val="phClr">
                <a:tint val="4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2062846-34D2-4E37-B675-459C4C556E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地球日演示文稿</Template>
  <TotalTime>0</TotalTime>
  <Words>148</Words>
  <Application>Microsoft Office PowerPoint</Application>
  <PresentationFormat>全屏显示(4:3)</PresentationFormat>
  <Paragraphs>43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Calibri</vt:lpstr>
      <vt:lpstr>Constantia</vt:lpstr>
      <vt:lpstr>Wingdings 2</vt:lpstr>
      <vt:lpstr>EarthDayPresentation_TP10251335</vt:lpstr>
      <vt:lpstr>Scratch 编程</vt:lpstr>
      <vt:lpstr>机构简介</vt:lpstr>
      <vt:lpstr>为什么 Scratch ？</vt:lpstr>
      <vt:lpstr>课程体系</vt:lpstr>
      <vt:lpstr>学习的目的?</vt:lpstr>
      <vt:lpstr>对孩子的吸引力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2019-03-11T02:20:34Z</dcterms:created>
  <dcterms:modified xsi:type="dcterms:W3CDTF">2019-03-18T08:26:55Z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TC102513359990</vt:lpwstr>
  </property>
</Properties>
</file>