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56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3441F-067E-469D-A47C-6226D2E5FCE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C704C-B363-4BC2-9C62-0B2D8A316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71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696B5C-12A0-4042-B4D0-BD3B9A4F58C6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51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4674-66FE-468A-996E-CBA395BC4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EAD63-EE6C-43E2-8723-3F96A119E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5853-E24E-4319-80B1-D7496451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9C3-A45D-49D9-8684-1F94B3E899A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1132C-F8E7-40DF-8274-BA5A64C6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F936-A926-4C5F-BCEE-66866467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A6FD-8495-4362-9AA2-B04280E3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0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ACF5-4FA5-4067-A038-D3082542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3BC3C-DD3A-438D-8966-48CDA44E6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817C3-42E9-4E22-99C3-2FAB85E2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9C3-A45D-49D9-8684-1F94B3E899A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3D7C9-065A-479E-B6DB-B6766BE2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3E73-2191-4D31-8008-2417B37A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A6FD-8495-4362-9AA2-B04280E3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A4012-017D-4A97-9097-4F77F6792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D1CEE-95E5-46C4-B9D4-8F4C01B74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454CE-D226-4B96-B739-2D8D147D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9C3-A45D-49D9-8684-1F94B3E899A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3A020-5E88-4009-B7F5-79C47F39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E4983-9C27-429A-AF74-8CF65DE8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A6FD-8495-4362-9AA2-B04280E3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3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86961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50391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30480320-F682-4CAE-ABA4-878EAFB417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0536" y="188786"/>
            <a:ext cx="983510" cy="5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87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270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1423337"/>
            <a:ext cx="3584661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4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2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06778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 userDrawn="1"/>
        </p:nvSpPr>
        <p:spPr>
          <a:xfrm>
            <a:off x="7631598" y="0"/>
            <a:ext cx="4560403" cy="6858001"/>
          </a:xfrm>
          <a:custGeom>
            <a:avLst/>
            <a:gdLst>
              <a:gd name="connsiteX0" fmla="*/ 3889339 w 4560403"/>
              <a:gd name="connsiteY0" fmla="*/ 0 h 6858001"/>
              <a:gd name="connsiteX1" fmla="*/ 4560403 w 4560403"/>
              <a:gd name="connsiteY1" fmla="*/ 0 h 6858001"/>
              <a:gd name="connsiteX2" fmla="*/ 4560403 w 4560403"/>
              <a:gd name="connsiteY2" fmla="*/ 6858001 h 6858001"/>
              <a:gd name="connsiteX3" fmla="*/ 797256 w 4560403"/>
              <a:gd name="connsiteY3" fmla="*/ 6858001 h 6858001"/>
              <a:gd name="connsiteX4" fmla="*/ 788343 w 4560403"/>
              <a:gd name="connsiteY4" fmla="*/ 6827268 h 6858001"/>
              <a:gd name="connsiteX5" fmla="*/ 116308 w 4560403"/>
              <a:gd name="connsiteY5" fmla="*/ 4510048 h 6858001"/>
              <a:gd name="connsiteX6" fmla="*/ 1654161 w 4560403"/>
              <a:gd name="connsiteY6" fmla="*/ 1075400 h 6858001"/>
              <a:gd name="connsiteX7" fmla="*/ 3880655 w 4560403"/>
              <a:gd name="connsiteY7" fmla="*/ 4178 h 6858001"/>
              <a:gd name="connsiteX8" fmla="*/ 3889339 w 4560403"/>
              <a:gd name="connsiteY8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0403" h="6858001">
                <a:moveTo>
                  <a:pt x="3889339" y="0"/>
                </a:moveTo>
                <a:lnTo>
                  <a:pt x="4560403" y="0"/>
                </a:lnTo>
                <a:lnTo>
                  <a:pt x="4560403" y="6858001"/>
                </a:lnTo>
                <a:lnTo>
                  <a:pt x="797256" y="6858001"/>
                </a:lnTo>
                <a:lnTo>
                  <a:pt x="788343" y="6827268"/>
                </a:lnTo>
                <a:cubicBezTo>
                  <a:pt x="116308" y="4510048"/>
                  <a:pt x="116308" y="4510048"/>
                  <a:pt x="116308" y="4510048"/>
                </a:cubicBezTo>
                <a:cubicBezTo>
                  <a:pt x="-280530" y="3141724"/>
                  <a:pt x="364088" y="1689508"/>
                  <a:pt x="1654161" y="1075400"/>
                </a:cubicBezTo>
                <a:cubicBezTo>
                  <a:pt x="2768462" y="539282"/>
                  <a:pt x="3456195" y="208397"/>
                  <a:pt x="3880655" y="4178"/>
                </a:cubicBezTo>
                <a:lnTo>
                  <a:pt x="38893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98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9520" y="1654230"/>
            <a:ext cx="7363358" cy="4787097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CA0BA180-B662-4DE1-8B30-053ECCE476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0536" y="188786"/>
            <a:ext cx="983510" cy="5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407988" y="2118167"/>
            <a:ext cx="11376025" cy="2683397"/>
            <a:chOff x="407988" y="3962400"/>
            <a:chExt cx="11124255" cy="2286000"/>
          </a:xfrm>
          <a:solidFill>
            <a:schemeClr val="bg2"/>
          </a:solidFill>
        </p:grpSpPr>
        <p:sp>
          <p:nvSpPr>
            <p:cNvPr id="32" name="Rectangle 31"/>
            <p:cNvSpPr/>
            <p:nvPr userDrawn="1"/>
          </p:nvSpPr>
          <p:spPr>
            <a:xfrm>
              <a:off x="407988" y="3962400"/>
              <a:ext cx="3554412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4192909" y="3962400"/>
              <a:ext cx="3554412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7977831" y="3962400"/>
              <a:ext cx="3554412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407988" y="4379090"/>
            <a:ext cx="11376025" cy="1963838"/>
            <a:chOff x="407988" y="3962400"/>
            <a:chExt cx="11124255" cy="2286000"/>
          </a:xfrm>
        </p:grpSpPr>
        <p:sp>
          <p:nvSpPr>
            <p:cNvPr id="41" name="Rectangle 40"/>
            <p:cNvSpPr/>
            <p:nvPr userDrawn="1"/>
          </p:nvSpPr>
          <p:spPr>
            <a:xfrm>
              <a:off x="407988" y="3962400"/>
              <a:ext cx="3554412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4192909" y="3962400"/>
              <a:ext cx="3554412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977831" y="3962400"/>
              <a:ext cx="3554412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8373319" y="3927105"/>
            <a:ext cx="1060048" cy="656220"/>
            <a:chOff x="402908" y="4604216"/>
            <a:chExt cx="920734" cy="56997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908" y="4604216"/>
              <a:ext cx="920734" cy="56997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88264" y="4685498"/>
              <a:ext cx="477849" cy="347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03</a:t>
              </a: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4391628" y="3927105"/>
            <a:ext cx="1060048" cy="656220"/>
            <a:chOff x="402908" y="4604216"/>
            <a:chExt cx="920734" cy="56997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908" y="4604216"/>
              <a:ext cx="920734" cy="569978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588264" y="4685498"/>
              <a:ext cx="477849" cy="347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02</a:t>
              </a:r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617317" y="3927105"/>
            <a:ext cx="1060048" cy="656220"/>
            <a:chOff x="402908" y="4604216"/>
            <a:chExt cx="920734" cy="569978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908" y="4604216"/>
              <a:ext cx="920734" cy="569978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588264" y="4685498"/>
              <a:ext cx="477849" cy="347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01</a:t>
              </a:r>
            </a:p>
          </p:txBody>
        </p:sp>
      </p:grp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41" y="1862571"/>
            <a:ext cx="3193059" cy="197870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384726" y="1360456"/>
            <a:ext cx="1694139" cy="193343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8541" y="1862571"/>
            <a:ext cx="3193059" cy="197870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6701" y="1395468"/>
            <a:ext cx="2168659" cy="200813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8381" y="1862571"/>
            <a:ext cx="3193059" cy="197870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6360" y="1578863"/>
            <a:ext cx="1996972" cy="1727697"/>
          </a:xfrm>
          <a:prstGeom prst="rect">
            <a:avLst/>
          </a:prstGeom>
        </p:spPr>
      </p:pic>
      <p:sp>
        <p:nvSpPr>
          <p:cNvPr id="35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432" y="4675270"/>
            <a:ext cx="3373328" cy="15223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99072" y="4675270"/>
            <a:ext cx="3373328" cy="15223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59872" y="4675270"/>
            <a:ext cx="3373328" cy="15223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223194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0"/>
          <p:cNvSpPr>
            <a:spLocks/>
          </p:cNvSpPr>
          <p:nvPr userDrawn="1"/>
        </p:nvSpPr>
        <p:spPr bwMode="auto">
          <a:xfrm>
            <a:off x="0" y="0"/>
            <a:ext cx="4191000" cy="6799548"/>
          </a:xfrm>
          <a:custGeom>
            <a:avLst/>
            <a:gdLst>
              <a:gd name="T0" fmla="*/ 0 w 532"/>
              <a:gd name="T1" fmla="*/ 0 h 861"/>
              <a:gd name="T2" fmla="*/ 0 w 532"/>
              <a:gd name="T3" fmla="*/ 727 h 861"/>
              <a:gd name="T4" fmla="*/ 532 w 532"/>
              <a:gd name="T5" fmla="*/ 616 h 861"/>
              <a:gd name="T6" fmla="*/ 532 w 532"/>
              <a:gd name="T7" fmla="*/ 0 h 861"/>
              <a:gd name="T8" fmla="*/ 0 w 532"/>
              <a:gd name="T9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861">
                <a:moveTo>
                  <a:pt x="0" y="0"/>
                </a:moveTo>
                <a:cubicBezTo>
                  <a:pt x="0" y="727"/>
                  <a:pt x="0" y="727"/>
                  <a:pt x="0" y="727"/>
                </a:cubicBezTo>
                <a:cubicBezTo>
                  <a:pt x="63" y="743"/>
                  <a:pt x="532" y="861"/>
                  <a:pt x="532" y="616"/>
                </a:cubicBezTo>
                <a:cubicBezTo>
                  <a:pt x="532" y="0"/>
                  <a:pt x="532" y="0"/>
                  <a:pt x="53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0800" y="1441812"/>
            <a:ext cx="2971800" cy="5011222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836" y="1382131"/>
            <a:ext cx="3373328" cy="246221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8836" y="1890131"/>
            <a:ext cx="2079721" cy="21544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40463" y="1412874"/>
            <a:ext cx="5543549" cy="504016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220708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886200"/>
            <a:ext cx="9319260" cy="25761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 userDrawn="1"/>
        </p:nvSpPr>
        <p:spPr>
          <a:xfrm>
            <a:off x="5120014" y="1680518"/>
            <a:ext cx="7071986" cy="5177482"/>
          </a:xfrm>
          <a:custGeom>
            <a:avLst/>
            <a:gdLst>
              <a:gd name="connsiteX0" fmla="*/ 7071986 w 7071986"/>
              <a:gd name="connsiteY0" fmla="*/ 0 h 5177482"/>
              <a:gd name="connsiteX1" fmla="*/ 7071986 w 7071986"/>
              <a:gd name="connsiteY1" fmla="*/ 5177482 h 5177482"/>
              <a:gd name="connsiteX2" fmla="*/ 418101 w 7071986"/>
              <a:gd name="connsiteY2" fmla="*/ 5177482 h 5177482"/>
              <a:gd name="connsiteX3" fmla="*/ 364654 w 7071986"/>
              <a:gd name="connsiteY3" fmla="*/ 4968325 h 5177482"/>
              <a:gd name="connsiteX4" fmla="*/ 0 w 7071986"/>
              <a:gd name="connsiteY4" fmla="*/ 3541321 h 5177482"/>
              <a:gd name="connsiteX5" fmla="*/ 3728314 w 7071986"/>
              <a:gd name="connsiteY5" fmla="*/ 1575222 h 5177482"/>
              <a:gd name="connsiteX6" fmla="*/ 7065199 w 7071986"/>
              <a:gd name="connsiteY6" fmla="*/ 3119 h 5177482"/>
              <a:gd name="connsiteX7" fmla="*/ 7071986 w 7071986"/>
              <a:gd name="connsiteY7" fmla="*/ 0 h 517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71986" h="5177482">
                <a:moveTo>
                  <a:pt x="7071986" y="0"/>
                </a:moveTo>
                <a:lnTo>
                  <a:pt x="7071986" y="5177482"/>
                </a:lnTo>
                <a:lnTo>
                  <a:pt x="418101" y="5177482"/>
                </a:lnTo>
                <a:lnTo>
                  <a:pt x="364654" y="4968325"/>
                </a:lnTo>
                <a:cubicBezTo>
                  <a:pt x="0" y="3541321"/>
                  <a:pt x="0" y="3541321"/>
                  <a:pt x="0" y="3541321"/>
                </a:cubicBezTo>
                <a:cubicBezTo>
                  <a:pt x="1109586" y="2904634"/>
                  <a:pt x="2352357" y="2249268"/>
                  <a:pt x="3728314" y="1575222"/>
                </a:cubicBezTo>
                <a:cubicBezTo>
                  <a:pt x="4522805" y="1180753"/>
                  <a:pt x="6066379" y="462615"/>
                  <a:pt x="7065199" y="3119"/>
                </a:cubicBezTo>
                <a:lnTo>
                  <a:pt x="707198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856419" y="1375746"/>
            <a:ext cx="5927594" cy="4974907"/>
            <a:chOff x="5532556" y="1291077"/>
            <a:chExt cx="5927594" cy="497490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2556" y="1291077"/>
              <a:ext cx="5927594" cy="4974907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217920" y="5250181"/>
              <a:ext cx="1219200" cy="461665"/>
            </a:xfrm>
            <a:prstGeom prst="rect">
              <a:avLst/>
            </a:prstGeom>
          </p:spPr>
          <p:txBody>
            <a:bodyPr wrap="square" lIns="0" tIns="0" rIns="0" bIns="9144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10%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39940" y="4488181"/>
              <a:ext cx="1219200" cy="461665"/>
            </a:xfrm>
            <a:prstGeom prst="rect">
              <a:avLst/>
            </a:prstGeom>
          </p:spPr>
          <p:txBody>
            <a:bodyPr wrap="square" lIns="0" tIns="0" rIns="0" bIns="9144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20%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00060" y="3756661"/>
              <a:ext cx="1219200" cy="461665"/>
            </a:xfrm>
            <a:prstGeom prst="rect">
              <a:avLst/>
            </a:prstGeom>
          </p:spPr>
          <p:txBody>
            <a:bodyPr wrap="square" lIns="0" tIns="0" rIns="0" bIns="9144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30%</a:t>
              </a:r>
            </a:p>
          </p:txBody>
        </p:sp>
      </p:grp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22222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4083602"/>
            <a:ext cx="4591062" cy="217041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573029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>
            <a:off x="-19436" y="0"/>
            <a:ext cx="8471853" cy="6858000"/>
          </a:xfrm>
          <a:custGeom>
            <a:avLst/>
            <a:gdLst>
              <a:gd name="connsiteX0" fmla="*/ 0 w 8471853"/>
              <a:gd name="connsiteY0" fmla="*/ 0 h 6858000"/>
              <a:gd name="connsiteX1" fmla="*/ 4495269 w 8471853"/>
              <a:gd name="connsiteY1" fmla="*/ 851475 h 6858000"/>
              <a:gd name="connsiteX2" fmla="*/ 8471853 w 8471853"/>
              <a:gd name="connsiteY2" fmla="*/ 1803973 h 6858000"/>
              <a:gd name="connsiteX3" fmla="*/ 8471853 w 8471853"/>
              <a:gd name="connsiteY3" fmla="*/ 6626401 h 6858000"/>
              <a:gd name="connsiteX4" fmla="*/ 8471853 w 8471853"/>
              <a:gd name="connsiteY4" fmla="*/ 6858000 h 6858000"/>
              <a:gd name="connsiteX5" fmla="*/ 0 w 8471853"/>
              <a:gd name="connsiteY5" fmla="*/ 6858000 h 6858000"/>
              <a:gd name="connsiteX6" fmla="*/ 0 w 8471853"/>
              <a:gd name="connsiteY6" fmla="*/ 6823731 h 6858000"/>
              <a:gd name="connsiteX7" fmla="*/ 0 w 8471853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71853" h="6858000">
                <a:moveTo>
                  <a:pt x="0" y="0"/>
                </a:moveTo>
                <a:cubicBezTo>
                  <a:pt x="115264" y="14432"/>
                  <a:pt x="3212965" y="577272"/>
                  <a:pt x="4495269" y="851475"/>
                </a:cubicBezTo>
                <a:cubicBezTo>
                  <a:pt x="5950468" y="1154543"/>
                  <a:pt x="7275996" y="1472042"/>
                  <a:pt x="8471853" y="1803973"/>
                </a:cubicBezTo>
                <a:cubicBezTo>
                  <a:pt x="8471853" y="1803973"/>
                  <a:pt x="8471853" y="1803973"/>
                  <a:pt x="8471853" y="6626401"/>
                </a:cubicBezTo>
                <a:lnTo>
                  <a:pt x="8471853" y="6858000"/>
                </a:lnTo>
                <a:lnTo>
                  <a:pt x="0" y="6858000"/>
                </a:lnTo>
                <a:lnTo>
                  <a:pt x="0" y="6823731"/>
                </a:lnTo>
                <a:cubicBezTo>
                  <a:pt x="0" y="5587721"/>
                  <a:pt x="0" y="350602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242" y="2946400"/>
            <a:ext cx="3512278" cy="315396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933768"/>
            <a:ext cx="9864476" cy="47910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8836" y="1524000"/>
            <a:ext cx="5701406" cy="184666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29800" y="1830614"/>
            <a:ext cx="1954212" cy="2436586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829800" y="5899190"/>
            <a:ext cx="1954212" cy="553998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accent4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4100839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7E0E-CD18-42AA-829D-8D3CACCD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4148D-D88D-45B0-8965-D0FD7FF4B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E14C2-96CC-4D1D-B28C-9DCBF41B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9C3-A45D-49D9-8684-1F94B3E899A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7E1F5-0346-4A2C-9E67-E100B70B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DC182-501D-4A17-850B-F64E9799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A6FD-8495-4362-9AA2-B04280E3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9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 userDrawn="1"/>
        </p:nvSpPr>
        <p:spPr>
          <a:xfrm>
            <a:off x="2421624" y="4103226"/>
            <a:ext cx="9770376" cy="2754775"/>
          </a:xfrm>
          <a:custGeom>
            <a:avLst/>
            <a:gdLst>
              <a:gd name="connsiteX0" fmla="*/ 3514064 w 9770376"/>
              <a:gd name="connsiteY0" fmla="*/ 0 h 2754775"/>
              <a:gd name="connsiteX1" fmla="*/ 9770376 w 9770376"/>
              <a:gd name="connsiteY1" fmla="*/ 0 h 2754775"/>
              <a:gd name="connsiteX2" fmla="*/ 9770376 w 9770376"/>
              <a:gd name="connsiteY2" fmla="*/ 2754775 h 2754775"/>
              <a:gd name="connsiteX3" fmla="*/ 0 w 9770376"/>
              <a:gd name="connsiteY3" fmla="*/ 2754775 h 2754775"/>
              <a:gd name="connsiteX4" fmla="*/ 12200 w 9770376"/>
              <a:gd name="connsiteY4" fmla="*/ 2696642 h 2754775"/>
              <a:gd name="connsiteX5" fmla="*/ 3514064 w 9770376"/>
              <a:gd name="connsiteY5" fmla="*/ 0 h 275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0376" h="2754775">
                <a:moveTo>
                  <a:pt x="3514064" y="0"/>
                </a:moveTo>
                <a:cubicBezTo>
                  <a:pt x="3514064" y="0"/>
                  <a:pt x="3514064" y="0"/>
                  <a:pt x="9770376" y="0"/>
                </a:cubicBezTo>
                <a:lnTo>
                  <a:pt x="9770376" y="2754775"/>
                </a:lnTo>
                <a:lnTo>
                  <a:pt x="0" y="2754775"/>
                </a:lnTo>
                <a:lnTo>
                  <a:pt x="12200" y="2696642"/>
                </a:lnTo>
                <a:cubicBezTo>
                  <a:pt x="419422" y="1115950"/>
                  <a:pt x="1846958" y="0"/>
                  <a:pt x="35140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22222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6100" y="2397346"/>
            <a:ext cx="1447800" cy="14273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3940" y="2397346"/>
            <a:ext cx="1219200" cy="14273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7389" y="2472545"/>
            <a:ext cx="1135766" cy="12311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5232" y="2397346"/>
            <a:ext cx="1092708" cy="142734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5404518" y="3855720"/>
            <a:ext cx="737292" cy="517956"/>
            <a:chOff x="4724400" y="3918586"/>
            <a:chExt cx="861243" cy="60503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7192678" y="3855720"/>
            <a:ext cx="737292" cy="517956"/>
            <a:chOff x="4724400" y="3918586"/>
            <a:chExt cx="861243" cy="60503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9011318" y="3855720"/>
            <a:ext cx="737292" cy="517956"/>
            <a:chOff x="4724400" y="3918586"/>
            <a:chExt cx="861243" cy="60503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10657238" y="3855720"/>
            <a:ext cx="737292" cy="517956"/>
            <a:chOff x="4724400" y="3918586"/>
            <a:chExt cx="861243" cy="60503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0522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10554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90586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460890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894778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0462" y="1423036"/>
            <a:ext cx="5951537" cy="4183090"/>
          </a:xfrm>
          <a:prstGeom prst="rect">
            <a:avLst/>
          </a:prstGeom>
        </p:spPr>
      </p:pic>
      <p:sp>
        <p:nvSpPr>
          <p:cNvPr id="17" name="Freeform 16"/>
          <p:cNvSpPr>
            <a:spLocks/>
          </p:cNvSpPr>
          <p:nvPr/>
        </p:nvSpPr>
        <p:spPr bwMode="auto">
          <a:xfrm rot="10800000" flipH="1">
            <a:off x="6240462" y="4064176"/>
            <a:ext cx="5951537" cy="2793824"/>
          </a:xfrm>
          <a:custGeom>
            <a:avLst/>
            <a:gdLst>
              <a:gd name="connsiteX0" fmla="*/ 5951537 w 5951537"/>
              <a:gd name="connsiteY0" fmla="*/ 2793824 h 2793824"/>
              <a:gd name="connsiteX1" fmla="*/ 5951537 w 5951537"/>
              <a:gd name="connsiteY1" fmla="*/ 372819 h 2793824"/>
              <a:gd name="connsiteX2" fmla="*/ 5951537 w 5951537"/>
              <a:gd name="connsiteY2" fmla="*/ 0 h 2793824"/>
              <a:gd name="connsiteX3" fmla="*/ 0 w 5951537"/>
              <a:gd name="connsiteY3" fmla="*/ 0 h 2793824"/>
              <a:gd name="connsiteX4" fmla="*/ 0 w 5951537"/>
              <a:gd name="connsiteY4" fmla="*/ 171206 h 2793824"/>
              <a:gd name="connsiteX5" fmla="*/ 0 w 5951537"/>
              <a:gd name="connsiteY5" fmla="*/ 1526520 h 2793824"/>
              <a:gd name="connsiteX6" fmla="*/ 2793578 w 5951537"/>
              <a:gd name="connsiteY6" fmla="*/ 2195656 h 2793824"/>
              <a:gd name="connsiteX7" fmla="*/ 5951537 w 5951537"/>
              <a:gd name="connsiteY7" fmla="*/ 2793824 h 279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1537" h="2793824">
                <a:moveTo>
                  <a:pt x="5951537" y="2793824"/>
                </a:moveTo>
                <a:cubicBezTo>
                  <a:pt x="5951537" y="1846515"/>
                  <a:pt x="5951537" y="1047222"/>
                  <a:pt x="5951537" y="372819"/>
                </a:cubicBezTo>
                <a:lnTo>
                  <a:pt x="5951537" y="0"/>
                </a:lnTo>
                <a:lnTo>
                  <a:pt x="0" y="0"/>
                </a:lnTo>
                <a:lnTo>
                  <a:pt x="0" y="171206"/>
                </a:lnTo>
                <a:cubicBezTo>
                  <a:pt x="0" y="1526520"/>
                  <a:pt x="0" y="1526520"/>
                  <a:pt x="0" y="1526520"/>
                </a:cubicBezTo>
                <a:cubicBezTo>
                  <a:pt x="840098" y="1759704"/>
                  <a:pt x="1771291" y="1982749"/>
                  <a:pt x="2793578" y="2195656"/>
                </a:cubicBezTo>
                <a:cubicBezTo>
                  <a:pt x="3694406" y="2388286"/>
                  <a:pt x="5870564" y="2783685"/>
                  <a:pt x="5951537" y="27938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7987" y="1413990"/>
            <a:ext cx="5543551" cy="22222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4521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>
            <a:off x="9337692" y="-26986"/>
            <a:ext cx="2854308" cy="5795285"/>
          </a:xfrm>
          <a:custGeom>
            <a:avLst/>
            <a:gdLst>
              <a:gd name="connsiteX0" fmla="*/ 0 w 2854308"/>
              <a:gd name="connsiteY0" fmla="*/ 0 h 5795285"/>
              <a:gd name="connsiteX1" fmla="*/ 2854308 w 2854308"/>
              <a:gd name="connsiteY1" fmla="*/ 0 h 5795285"/>
              <a:gd name="connsiteX2" fmla="*/ 2854308 w 2854308"/>
              <a:gd name="connsiteY2" fmla="*/ 5707955 h 5795285"/>
              <a:gd name="connsiteX3" fmla="*/ 2524513 w 2854308"/>
              <a:gd name="connsiteY3" fmla="*/ 5750975 h 5795285"/>
              <a:gd name="connsiteX4" fmla="*/ 0 w 2854308"/>
              <a:gd name="connsiteY4" fmla="*/ 4639889 h 5795285"/>
              <a:gd name="connsiteX5" fmla="*/ 0 w 2854308"/>
              <a:gd name="connsiteY5" fmla="*/ 0 h 579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4308" h="5795285">
                <a:moveTo>
                  <a:pt x="0" y="0"/>
                </a:moveTo>
                <a:lnTo>
                  <a:pt x="2854308" y="0"/>
                </a:lnTo>
                <a:lnTo>
                  <a:pt x="2854308" y="5707955"/>
                </a:lnTo>
                <a:lnTo>
                  <a:pt x="2524513" y="5750975"/>
                </a:lnTo>
                <a:cubicBezTo>
                  <a:pt x="1376540" y="5878597"/>
                  <a:pt x="0" y="5793270"/>
                  <a:pt x="0" y="4639889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96200" y="1987868"/>
            <a:ext cx="2379855" cy="44958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10725" y="4322033"/>
            <a:ext cx="13955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buClr>
                <a:schemeClr val="tx2"/>
              </a:buClr>
            </a:pPr>
            <a:r>
              <a:rPr lang="en-US" sz="2200" b="1" dirty="0">
                <a:solidFill>
                  <a:schemeClr val="bg1"/>
                </a:solidFill>
              </a:rPr>
              <a:t>Lorem Ipsum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9875" y="3233189"/>
            <a:ext cx="1333601" cy="2021093"/>
          </a:xfrm>
          <a:prstGeom prst="rect">
            <a:avLst/>
          </a:prstGeom>
        </p:spPr>
      </p:pic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99152" y="4125514"/>
            <a:ext cx="3473833" cy="232767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93912" y="4125514"/>
            <a:ext cx="3473833" cy="232767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821137" y="1403849"/>
            <a:ext cx="1962875" cy="232767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3" name="Chart Placeholder 18">
            <a:extLst>
              <a:ext uri="{FF2B5EF4-FFF2-40B4-BE49-F238E27FC236}">
                <a16:creationId xmlns:a16="http://schemas.microsoft.com/office/drawing/2014/main" id="{1B2F5493-6162-4AC0-BA43-8D7A7C0FA263}"/>
              </a:ext>
            </a:extLst>
          </p:cNvPr>
          <p:cNvSpPr>
            <a:spLocks noGrp="1"/>
          </p:cNvSpPr>
          <p:nvPr>
            <p:ph type="chart" sz="quarter" idx="46"/>
          </p:nvPr>
        </p:nvSpPr>
        <p:spPr>
          <a:xfrm>
            <a:off x="444692" y="1429861"/>
            <a:ext cx="7230971" cy="24563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pt-PT"/>
          </a:p>
        </p:txBody>
      </p:sp>
      <p:pic>
        <p:nvPicPr>
          <p:cNvPr id="17" name="Picture 6">
            <a:extLst>
              <a:ext uri="{FF2B5EF4-FFF2-40B4-BE49-F238E27FC236}">
                <a16:creationId xmlns:a16="http://schemas.microsoft.com/office/drawing/2014/main" id="{85DDC7B3-7C06-46D7-9B9D-205ACB2B80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0536" y="188786"/>
            <a:ext cx="983510" cy="5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08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>
            <a:off x="0" y="3048150"/>
            <a:ext cx="10105936" cy="3809851"/>
          </a:xfrm>
          <a:custGeom>
            <a:avLst/>
            <a:gdLst>
              <a:gd name="connsiteX0" fmla="*/ 0 w 10105936"/>
              <a:gd name="connsiteY0" fmla="*/ 0 h 3809851"/>
              <a:gd name="connsiteX1" fmla="*/ 5362334 w 10105936"/>
              <a:gd name="connsiteY1" fmla="*/ 1015711 h 3809851"/>
              <a:gd name="connsiteX2" fmla="*/ 10105936 w 10105936"/>
              <a:gd name="connsiteY2" fmla="*/ 2151930 h 3809851"/>
              <a:gd name="connsiteX3" fmla="*/ 10105936 w 10105936"/>
              <a:gd name="connsiteY3" fmla="*/ 3601192 h 3809851"/>
              <a:gd name="connsiteX4" fmla="*/ 10105936 w 10105936"/>
              <a:gd name="connsiteY4" fmla="*/ 3809851 h 3809851"/>
              <a:gd name="connsiteX5" fmla="*/ 0 w 10105936"/>
              <a:gd name="connsiteY5" fmla="*/ 3809851 h 3809851"/>
              <a:gd name="connsiteX6" fmla="*/ 0 w 10105936"/>
              <a:gd name="connsiteY6" fmla="*/ 3761009 h 3809851"/>
              <a:gd name="connsiteX7" fmla="*/ 0 w 10105936"/>
              <a:gd name="connsiteY7" fmla="*/ 0 h 380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5936" h="3809851">
                <a:moveTo>
                  <a:pt x="0" y="0"/>
                </a:moveTo>
                <a:cubicBezTo>
                  <a:pt x="137496" y="17215"/>
                  <a:pt x="3832694" y="688618"/>
                  <a:pt x="5362334" y="1015711"/>
                </a:cubicBezTo>
                <a:cubicBezTo>
                  <a:pt x="7098217" y="1377235"/>
                  <a:pt x="8679418" y="1755975"/>
                  <a:pt x="10105936" y="2151930"/>
                </a:cubicBezTo>
                <a:cubicBezTo>
                  <a:pt x="10105936" y="2151930"/>
                  <a:pt x="10105936" y="2151930"/>
                  <a:pt x="10105936" y="3601192"/>
                </a:cubicBezTo>
                <a:lnTo>
                  <a:pt x="10105936" y="3809851"/>
                </a:lnTo>
                <a:lnTo>
                  <a:pt x="0" y="3809851"/>
                </a:lnTo>
                <a:lnTo>
                  <a:pt x="0" y="3761009"/>
                </a:lnTo>
                <a:cubicBezTo>
                  <a:pt x="0" y="2691837"/>
                  <a:pt x="0" y="1447711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C6B32C-D462-4034-BF1F-AAA2222C84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575" y="2175024"/>
            <a:ext cx="1997273" cy="1997273"/>
          </a:xfrm>
          <a:custGeom>
            <a:avLst/>
            <a:gdLst>
              <a:gd name="connsiteX0" fmla="*/ 1143000 w 2286000"/>
              <a:gd name="connsiteY0" fmla="*/ 0 h 2286000"/>
              <a:gd name="connsiteX1" fmla="*/ 2286000 w 2286000"/>
              <a:gd name="connsiteY1" fmla="*/ 1143000 h 2286000"/>
              <a:gd name="connsiteX2" fmla="*/ 1143000 w 2286000"/>
              <a:gd name="connsiteY2" fmla="*/ 2286000 h 2286000"/>
              <a:gd name="connsiteX3" fmla="*/ 0 w 2286000"/>
              <a:gd name="connsiteY3" fmla="*/ 1143000 h 2286000"/>
              <a:gd name="connsiteX4" fmla="*/ 1143000 w 228600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774261"/>
                  <a:pt x="1774261" y="2286000"/>
                  <a:pt x="1143000" y="2286000"/>
                </a:cubicBezTo>
                <a:cubicBezTo>
                  <a:pt x="511739" y="2286000"/>
                  <a:pt x="0" y="1774261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99152" y="5423254"/>
            <a:ext cx="9202048" cy="102993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99152" y="4807558"/>
            <a:ext cx="3106048" cy="36044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99152" y="4350358"/>
            <a:ext cx="3106048" cy="36044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3319706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 userDrawn="1"/>
        </p:nvSpPr>
        <p:spPr>
          <a:xfrm>
            <a:off x="-9192" y="0"/>
            <a:ext cx="8056297" cy="6858000"/>
          </a:xfrm>
          <a:custGeom>
            <a:avLst/>
            <a:gdLst>
              <a:gd name="connsiteX0" fmla="*/ 0 w 8056297"/>
              <a:gd name="connsiteY0" fmla="*/ 0 h 6858000"/>
              <a:gd name="connsiteX1" fmla="*/ 8056297 w 8056297"/>
              <a:gd name="connsiteY1" fmla="*/ 0 h 6858000"/>
              <a:gd name="connsiteX2" fmla="*/ 8056297 w 8056297"/>
              <a:gd name="connsiteY2" fmla="*/ 223850 h 6858000"/>
              <a:gd name="connsiteX3" fmla="*/ 8056297 w 8056297"/>
              <a:gd name="connsiteY3" fmla="*/ 6587097 h 6858000"/>
              <a:gd name="connsiteX4" fmla="*/ 8056297 w 8056297"/>
              <a:gd name="connsiteY4" fmla="*/ 6858000 h 6858000"/>
              <a:gd name="connsiteX5" fmla="*/ 3114070 w 8056297"/>
              <a:gd name="connsiteY5" fmla="*/ 6858000 h 6858000"/>
              <a:gd name="connsiteX6" fmla="*/ 2935863 w 8056297"/>
              <a:gd name="connsiteY6" fmla="*/ 6807788 h 6858000"/>
              <a:gd name="connsiteX7" fmla="*/ 0 w 8056297"/>
              <a:gd name="connsiteY7" fmla="*/ 2811350 h 6858000"/>
              <a:gd name="connsiteX8" fmla="*/ 0 w 8056297"/>
              <a:gd name="connsiteY8" fmla="*/ 126445 h 6858000"/>
              <a:gd name="connsiteX9" fmla="*/ 0 w 8056297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56297" h="6858000">
                <a:moveTo>
                  <a:pt x="0" y="0"/>
                </a:moveTo>
                <a:lnTo>
                  <a:pt x="8056297" y="0"/>
                </a:lnTo>
                <a:lnTo>
                  <a:pt x="8056297" y="223850"/>
                </a:lnTo>
                <a:cubicBezTo>
                  <a:pt x="8056297" y="1771667"/>
                  <a:pt x="8056297" y="3835422"/>
                  <a:pt x="8056297" y="6587097"/>
                </a:cubicBezTo>
                <a:lnTo>
                  <a:pt x="8056297" y="6858000"/>
                </a:lnTo>
                <a:lnTo>
                  <a:pt x="3114070" y="6858000"/>
                </a:lnTo>
                <a:lnTo>
                  <a:pt x="2935863" y="6807788"/>
                </a:lnTo>
                <a:cubicBezTo>
                  <a:pt x="1205245" y="6277787"/>
                  <a:pt x="0" y="4673939"/>
                  <a:pt x="0" y="2811350"/>
                </a:cubicBezTo>
                <a:cubicBezTo>
                  <a:pt x="0" y="2811350"/>
                  <a:pt x="0" y="2811350"/>
                  <a:pt x="0" y="12644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043649" y="2857117"/>
            <a:ext cx="1316248" cy="3582877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3" name="Picture Placeholder 48">
            <a:extLst>
              <a:ext uri="{FF2B5EF4-FFF2-40B4-BE49-F238E27FC236}">
                <a16:creationId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088" y="1412875"/>
            <a:ext cx="630076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7400" y="4495800"/>
            <a:ext cx="4673456" cy="1957388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81521" y="1770707"/>
            <a:ext cx="3602492" cy="127729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81521" y="1424119"/>
            <a:ext cx="3602492" cy="310556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2131864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5334000" y="3853580"/>
            <a:ext cx="6873945" cy="3004421"/>
          </a:xfrm>
          <a:custGeom>
            <a:avLst/>
            <a:gdLst>
              <a:gd name="connsiteX0" fmla="*/ 3131715 w 6873945"/>
              <a:gd name="connsiteY0" fmla="*/ 226 h 3004421"/>
              <a:gd name="connsiteX1" fmla="*/ 6873945 w 6873945"/>
              <a:gd name="connsiteY1" fmla="*/ 549103 h 3004421"/>
              <a:gd name="connsiteX2" fmla="*/ 6873945 w 6873945"/>
              <a:gd name="connsiteY2" fmla="*/ 2848107 h 3004421"/>
              <a:gd name="connsiteX3" fmla="*/ 6873945 w 6873945"/>
              <a:gd name="connsiteY3" fmla="*/ 3004421 h 3004421"/>
              <a:gd name="connsiteX4" fmla="*/ 0 w 6873945"/>
              <a:gd name="connsiteY4" fmla="*/ 3004421 h 3004421"/>
              <a:gd name="connsiteX5" fmla="*/ 0 w 6873945"/>
              <a:gd name="connsiteY5" fmla="*/ 2711764 h 3004421"/>
              <a:gd name="connsiteX6" fmla="*/ 0 w 6873945"/>
              <a:gd name="connsiteY6" fmla="*/ 1986869 h 3004421"/>
              <a:gd name="connsiteX7" fmla="*/ 3131715 w 6873945"/>
              <a:gd name="connsiteY7" fmla="*/ 226 h 30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3945" h="3004421">
                <a:moveTo>
                  <a:pt x="3131715" y="226"/>
                </a:moveTo>
                <a:cubicBezTo>
                  <a:pt x="4748449" y="11559"/>
                  <a:pt x="6466935" y="445480"/>
                  <a:pt x="6873945" y="549103"/>
                </a:cubicBezTo>
                <a:cubicBezTo>
                  <a:pt x="6873945" y="549103"/>
                  <a:pt x="6873945" y="549103"/>
                  <a:pt x="6873945" y="2848107"/>
                </a:cubicBezTo>
                <a:lnTo>
                  <a:pt x="6873945" y="3004421"/>
                </a:lnTo>
                <a:lnTo>
                  <a:pt x="0" y="3004421"/>
                </a:lnTo>
                <a:lnTo>
                  <a:pt x="0" y="2711764"/>
                </a:lnTo>
                <a:cubicBezTo>
                  <a:pt x="0" y="2477761"/>
                  <a:pt x="0" y="2236211"/>
                  <a:pt x="0" y="1986869"/>
                </a:cubicBezTo>
                <a:cubicBezTo>
                  <a:pt x="0" y="400145"/>
                  <a:pt x="1514981" y="-11108"/>
                  <a:pt x="3131715" y="2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400" y="836613"/>
            <a:ext cx="4986972" cy="5730474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6221413" cy="20912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1" name="Chart Placeholder 18">
            <a:extLst>
              <a:ext uri="{FF2B5EF4-FFF2-40B4-BE49-F238E27FC236}">
                <a16:creationId xmlns:a16="http://schemas.microsoft.com/office/drawing/2014/main" id="{1B2F5493-6162-4AC0-BA43-8D7A7C0FA263}"/>
              </a:ext>
            </a:extLst>
          </p:cNvPr>
          <p:cNvSpPr>
            <a:spLocks noGrp="1"/>
          </p:cNvSpPr>
          <p:nvPr>
            <p:ph type="chart" sz="quarter" idx="46"/>
          </p:nvPr>
        </p:nvSpPr>
        <p:spPr>
          <a:xfrm>
            <a:off x="444692" y="3958859"/>
            <a:ext cx="4840287" cy="24563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03992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780145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241E-0690-4179-922C-73800D5D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32955-D9C8-4BC3-9026-BB6C636B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CA34-231C-447E-9E6C-6F3155BDF308}" type="datetimeFigureOut">
              <a:rPr lang="sv-SE" smtClean="0"/>
              <a:t>2019-10-14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1130-A08F-4D1F-8A89-441D6767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A3C55-484F-4265-AD5F-8FD24F8C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91EE-5D55-4C48-B044-6CCF28D933E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90363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-22987" y="0"/>
            <a:ext cx="6223905" cy="6858000"/>
          </a:xfrm>
          <a:custGeom>
            <a:avLst/>
            <a:gdLst>
              <a:gd name="connsiteX0" fmla="*/ 0 w 6223905"/>
              <a:gd name="connsiteY0" fmla="*/ 0 h 6858000"/>
              <a:gd name="connsiteX1" fmla="*/ 4186882 w 6223905"/>
              <a:gd name="connsiteY1" fmla="*/ 0 h 6858000"/>
              <a:gd name="connsiteX2" fmla="*/ 4197034 w 6223905"/>
              <a:gd name="connsiteY2" fmla="*/ 22340 h 6858000"/>
              <a:gd name="connsiteX3" fmla="*/ 5904357 w 6223905"/>
              <a:gd name="connsiteY3" fmla="*/ 3779388 h 6858000"/>
              <a:gd name="connsiteX4" fmla="*/ 5873730 w 6223905"/>
              <a:gd name="connsiteY4" fmla="*/ 6784163 h 6858000"/>
              <a:gd name="connsiteX5" fmla="*/ 5834113 w 6223905"/>
              <a:gd name="connsiteY5" fmla="*/ 6858000 h 6858000"/>
              <a:gd name="connsiteX6" fmla="*/ 0 w 6223905"/>
              <a:gd name="connsiteY6" fmla="*/ 6858000 h 6858000"/>
              <a:gd name="connsiteX7" fmla="*/ 0 w 622390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905" h="6858000">
                <a:moveTo>
                  <a:pt x="0" y="0"/>
                </a:moveTo>
                <a:lnTo>
                  <a:pt x="4186882" y="0"/>
                </a:lnTo>
                <a:lnTo>
                  <a:pt x="4197034" y="22340"/>
                </a:lnTo>
                <a:cubicBezTo>
                  <a:pt x="5904357" y="3779388"/>
                  <a:pt x="5904357" y="3779388"/>
                  <a:pt x="5904357" y="3779388"/>
                </a:cubicBezTo>
                <a:cubicBezTo>
                  <a:pt x="6352858" y="4766336"/>
                  <a:pt x="6316954" y="5863968"/>
                  <a:pt x="5873730" y="6784163"/>
                </a:cubicBezTo>
                <a:lnTo>
                  <a:pt x="583411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1080" y="1290009"/>
            <a:ext cx="6513490" cy="483551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5146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4290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755216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4AF2-7748-4C82-8CED-A0007D37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3759-DE2A-42C5-B057-0848BDD6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CCD8B-1AF1-46DE-9CDF-DED1ED9D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D0A3-6ED0-4898-BB92-024E85CDECD1}" type="datetimeFigureOut">
              <a:rPr lang="sv-SE" smtClean="0"/>
              <a:t>2019-10-14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B43E5-8FB5-4346-88F2-61376240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09FDE-1B2B-405A-B060-351DF8E1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EA2F-E598-457E-92E6-B8DC7D6532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016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6D1A-25B5-467A-AF0E-E1C1CC01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184F9-741A-4AC5-9DCD-F29EEAD57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B242-DE27-4E30-9F82-1FE3FECA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9C3-A45D-49D9-8684-1F94B3E899A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3883A-5497-4F1F-B6CA-B1DA4356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97EC3-CF96-47CD-A42D-E797664D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A6FD-8495-4362-9AA2-B04280E3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041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837769" y="2731746"/>
            <a:ext cx="6354233" cy="4126254"/>
          </a:xfrm>
          <a:custGeom>
            <a:avLst/>
            <a:gdLst>
              <a:gd name="connsiteX0" fmla="*/ 3218906 w 6354233"/>
              <a:gd name="connsiteY0" fmla="*/ 0 h 4126254"/>
              <a:gd name="connsiteX1" fmla="*/ 6338061 w 6354233"/>
              <a:gd name="connsiteY1" fmla="*/ 0 h 4126254"/>
              <a:gd name="connsiteX2" fmla="*/ 6354233 w 6354233"/>
              <a:gd name="connsiteY2" fmla="*/ 0 h 4126254"/>
              <a:gd name="connsiteX3" fmla="*/ 6354233 w 6354233"/>
              <a:gd name="connsiteY3" fmla="*/ 4126254 h 4126254"/>
              <a:gd name="connsiteX4" fmla="*/ 0 w 6354233"/>
              <a:gd name="connsiteY4" fmla="*/ 4126254 h 4126254"/>
              <a:gd name="connsiteX5" fmla="*/ 18929 w 6354233"/>
              <a:gd name="connsiteY5" fmla="*/ 4013385 h 4126254"/>
              <a:gd name="connsiteX6" fmla="*/ 273134 w 6354233"/>
              <a:gd name="connsiteY6" fmla="*/ 2497612 h 4126254"/>
              <a:gd name="connsiteX7" fmla="*/ 3218906 w 6354233"/>
              <a:gd name="connsiteY7" fmla="*/ 0 h 412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54233" h="4126254">
                <a:moveTo>
                  <a:pt x="3218906" y="0"/>
                </a:moveTo>
                <a:cubicBezTo>
                  <a:pt x="3218906" y="0"/>
                  <a:pt x="3218906" y="0"/>
                  <a:pt x="6338061" y="0"/>
                </a:cubicBezTo>
                <a:lnTo>
                  <a:pt x="6354233" y="0"/>
                </a:lnTo>
                <a:lnTo>
                  <a:pt x="6354233" y="4126254"/>
                </a:lnTo>
                <a:lnTo>
                  <a:pt x="0" y="4126254"/>
                </a:lnTo>
                <a:lnTo>
                  <a:pt x="18929" y="4013385"/>
                </a:lnTo>
                <a:cubicBezTo>
                  <a:pt x="86798" y="3608700"/>
                  <a:pt x="170328" y="3110626"/>
                  <a:pt x="273134" y="2497612"/>
                </a:cubicBezTo>
                <a:cubicBezTo>
                  <a:pt x="509656" y="1050498"/>
                  <a:pt x="1756771" y="0"/>
                  <a:pt x="32189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1443355"/>
            <a:ext cx="475190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838200"/>
            <a:ext cx="414752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013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0" y="0"/>
            <a:ext cx="12193224" cy="3895500"/>
          </a:xfrm>
          <a:custGeom>
            <a:avLst/>
            <a:gdLst>
              <a:gd name="connsiteX0" fmla="*/ 0 w 12193224"/>
              <a:gd name="connsiteY0" fmla="*/ 0 h 3895500"/>
              <a:gd name="connsiteX1" fmla="*/ 12193224 w 12193224"/>
              <a:gd name="connsiteY1" fmla="*/ 0 h 3895500"/>
              <a:gd name="connsiteX2" fmla="*/ 12193224 w 12193224"/>
              <a:gd name="connsiteY2" fmla="*/ 246767 h 3895500"/>
              <a:gd name="connsiteX3" fmla="*/ 12193224 w 12193224"/>
              <a:gd name="connsiteY3" fmla="*/ 3895500 h 3895500"/>
              <a:gd name="connsiteX4" fmla="*/ 11695542 w 12193224"/>
              <a:gd name="connsiteY4" fmla="*/ 3812356 h 3895500"/>
              <a:gd name="connsiteX5" fmla="*/ 0 w 12193224"/>
              <a:gd name="connsiteY5" fmla="*/ 1297276 h 3895500"/>
              <a:gd name="connsiteX6" fmla="*/ 0 w 12193224"/>
              <a:gd name="connsiteY6" fmla="*/ 68316 h 3895500"/>
              <a:gd name="connsiteX7" fmla="*/ 0 w 12193224"/>
              <a:gd name="connsiteY7" fmla="*/ 0 h 38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24" h="3895500">
                <a:moveTo>
                  <a:pt x="0" y="0"/>
                </a:moveTo>
                <a:lnTo>
                  <a:pt x="12193224" y="0"/>
                </a:lnTo>
                <a:lnTo>
                  <a:pt x="12193224" y="246767"/>
                </a:lnTo>
                <a:cubicBezTo>
                  <a:pt x="12193224" y="1325156"/>
                  <a:pt x="12193224" y="2535979"/>
                  <a:pt x="12193224" y="3895500"/>
                </a:cubicBezTo>
                <a:cubicBezTo>
                  <a:pt x="12027332" y="3874712"/>
                  <a:pt x="11861436" y="3853928"/>
                  <a:pt x="11695542" y="3812356"/>
                </a:cubicBezTo>
                <a:cubicBezTo>
                  <a:pt x="7112716" y="3022496"/>
                  <a:pt x="3214200" y="2170279"/>
                  <a:pt x="0" y="1297276"/>
                </a:cubicBezTo>
                <a:cubicBezTo>
                  <a:pt x="0" y="1297276"/>
                  <a:pt x="0" y="1297276"/>
                  <a:pt x="0" y="6831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1360" y="1559681"/>
            <a:ext cx="4343400" cy="4920475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579828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5318739-BF6A-445F-9FEE-5EC1CA74E7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0536" y="188786"/>
            <a:ext cx="983510" cy="5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373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66A9-74BC-49FD-992A-6E243E56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27B7-4160-4493-8B1D-B0BB89179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4E30B-FE16-48B7-82B0-65E873144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0D733-5ADB-4D35-A4B1-7A4C7844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D0A3-6ED0-4898-BB92-024E85CDECD1}" type="datetimeFigureOut">
              <a:rPr lang="sv-SE" smtClean="0"/>
              <a:t>2019-10-14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5A43D-D4D1-463D-AC05-5CDD13E0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ABA16-7F9F-4ABE-B167-443E1C60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EEA2F-E598-457E-92E6-B8DC7D6532B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8450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Opener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1" y="1773244"/>
            <a:ext cx="12682081" cy="5084756"/>
          </a:xfrm>
          <a:custGeom>
            <a:avLst/>
            <a:gdLst>
              <a:gd name="connsiteX0" fmla="*/ 9471990 w 12682081"/>
              <a:gd name="connsiteY0" fmla="*/ 542 h 5084756"/>
              <a:gd name="connsiteX1" fmla="*/ 12634063 w 12682081"/>
              <a:gd name="connsiteY1" fmla="*/ 4816991 h 5084756"/>
              <a:gd name="connsiteX2" fmla="*/ 12682081 w 12682081"/>
              <a:gd name="connsiteY2" fmla="*/ 5084756 h 5084756"/>
              <a:gd name="connsiteX3" fmla="*/ 0 w 12682081"/>
              <a:gd name="connsiteY3" fmla="*/ 5084756 h 5084756"/>
              <a:gd name="connsiteX4" fmla="*/ 0 w 12682081"/>
              <a:gd name="connsiteY4" fmla="*/ 2957111 h 5084756"/>
              <a:gd name="connsiteX5" fmla="*/ 26348 w 12682081"/>
              <a:gd name="connsiteY5" fmla="*/ 2948506 h 5084756"/>
              <a:gd name="connsiteX6" fmla="*/ 8652212 w 12682081"/>
              <a:gd name="connsiteY6" fmla="*/ 131371 h 5084756"/>
              <a:gd name="connsiteX7" fmla="*/ 9471990 w 12682081"/>
              <a:gd name="connsiteY7" fmla="*/ 542 h 508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82081" h="5084756">
                <a:moveTo>
                  <a:pt x="9471990" y="542"/>
                </a:moveTo>
                <a:cubicBezTo>
                  <a:pt x="11348469" y="43621"/>
                  <a:pt x="12225265" y="2641773"/>
                  <a:pt x="12634063" y="4816991"/>
                </a:cubicBezTo>
                <a:lnTo>
                  <a:pt x="12682081" y="5084756"/>
                </a:lnTo>
                <a:lnTo>
                  <a:pt x="0" y="5084756"/>
                </a:lnTo>
                <a:lnTo>
                  <a:pt x="0" y="2957111"/>
                </a:lnTo>
                <a:lnTo>
                  <a:pt x="26348" y="2948506"/>
                </a:lnTo>
                <a:cubicBezTo>
                  <a:pt x="1039939" y="2617476"/>
                  <a:pt x="3356718" y="1860835"/>
                  <a:pt x="8652212" y="131371"/>
                </a:cubicBezTo>
                <a:cubicBezTo>
                  <a:pt x="8944735" y="35836"/>
                  <a:pt x="9217552" y="-5299"/>
                  <a:pt x="9471990" y="5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2635" y="3810000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15755" y="751840"/>
            <a:ext cx="5810544" cy="53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789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-22987" y="0"/>
            <a:ext cx="6223905" cy="6858000"/>
          </a:xfrm>
          <a:custGeom>
            <a:avLst/>
            <a:gdLst>
              <a:gd name="connsiteX0" fmla="*/ 0 w 6223905"/>
              <a:gd name="connsiteY0" fmla="*/ 0 h 6858000"/>
              <a:gd name="connsiteX1" fmla="*/ 4186882 w 6223905"/>
              <a:gd name="connsiteY1" fmla="*/ 0 h 6858000"/>
              <a:gd name="connsiteX2" fmla="*/ 4197034 w 6223905"/>
              <a:gd name="connsiteY2" fmla="*/ 22340 h 6858000"/>
              <a:gd name="connsiteX3" fmla="*/ 5904357 w 6223905"/>
              <a:gd name="connsiteY3" fmla="*/ 3779388 h 6858000"/>
              <a:gd name="connsiteX4" fmla="*/ 5873730 w 6223905"/>
              <a:gd name="connsiteY4" fmla="*/ 6784163 h 6858000"/>
              <a:gd name="connsiteX5" fmla="*/ 5834113 w 6223905"/>
              <a:gd name="connsiteY5" fmla="*/ 6858000 h 6858000"/>
              <a:gd name="connsiteX6" fmla="*/ 0 w 6223905"/>
              <a:gd name="connsiteY6" fmla="*/ 6858000 h 6858000"/>
              <a:gd name="connsiteX7" fmla="*/ 0 w 622390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905" h="6858000">
                <a:moveTo>
                  <a:pt x="0" y="0"/>
                </a:moveTo>
                <a:lnTo>
                  <a:pt x="4186882" y="0"/>
                </a:lnTo>
                <a:lnTo>
                  <a:pt x="4197034" y="22340"/>
                </a:lnTo>
                <a:cubicBezTo>
                  <a:pt x="5904357" y="3779388"/>
                  <a:pt x="5904357" y="3779388"/>
                  <a:pt x="5904357" y="3779388"/>
                </a:cubicBezTo>
                <a:cubicBezTo>
                  <a:pt x="6352858" y="4766336"/>
                  <a:pt x="6316954" y="5863968"/>
                  <a:pt x="5873730" y="6784163"/>
                </a:cubicBezTo>
                <a:lnTo>
                  <a:pt x="583411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1080" y="1290009"/>
            <a:ext cx="6513490" cy="483551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5146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4290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1458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0524-7760-4BE5-8AB8-D9005C57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F829-65A2-4E3D-B96C-06B453E98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0EA5B-086F-4144-AEF6-DF3BB705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EABF6-81BA-4ADC-B824-C812CCA4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9C3-A45D-49D9-8684-1F94B3E899A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69494-FAB7-426B-8192-025983C9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F9F26-C9FB-4A53-9CD4-F94B24D0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A6FD-8495-4362-9AA2-B04280E3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0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CC02-C91D-4797-B093-52121023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EE2E5-CBE2-42EB-8C82-298EBB67E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41E78-7D41-48D9-89CF-64205605E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A678A2-B610-4634-ABD4-0D5CC1054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3EA23-33CB-491A-B460-0479924CF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D84209-B14E-425E-80F8-74652683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9C3-A45D-49D9-8684-1F94B3E899A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097BC-A8F6-4A96-A6BF-8A7E9BC2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0A9F9-1FE1-4BB9-AAF9-4A111DE7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A6FD-8495-4362-9AA2-B04280E3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2CC8-C1EA-4CAE-AEF7-BAE93025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3ACF4-45ED-4E1B-81DA-4BB789C4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9C3-A45D-49D9-8684-1F94B3E899A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C03CC-EE6A-42E2-8E19-F8BD7A21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8DA80-9D0D-4322-8B96-6A2D4521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A6FD-8495-4362-9AA2-B04280E3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83F4D-D39F-47EE-8E9A-5E2B584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9C3-A45D-49D9-8684-1F94B3E899A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B47EC-BC52-487F-A58B-C6D4006F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3746D-99B6-42EB-BDF1-E21BA483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A6FD-8495-4362-9AA2-B04280E3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0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8A6E-E79A-47E2-870C-6DA196D9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7D832-7727-4D3B-B968-2F706706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8B28B-5A2C-4810-A1C3-2BD457C03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F8061-6C2B-43F7-ABBA-EDA12802A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9C3-A45D-49D9-8684-1F94B3E899A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093A6-C574-4317-8AB4-2F853E0A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E17C2-997B-41AB-A6AB-D1A3F694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A6FD-8495-4362-9AA2-B04280E3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2CBC-C602-4437-8668-B70036C1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17BA7-2E7C-430D-8BD2-40A618D1D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FEDFF-312C-44A4-A6A0-A41F38DF9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F4E10-2C83-4D10-9725-AE21F73F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9C3-A45D-49D9-8684-1F94B3E899A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CCF2A-0378-44E9-8FA8-78969106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C07EB-43E8-404B-BED6-C13FF4CA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2A6FD-8495-4362-9AA2-B04280E3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4CEA1-1594-4416-8746-E829B364D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7C8B1-FB58-4B40-AC3F-0D75B5721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5E7EA-A3B3-4F28-9C49-8886E400A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439C3-A45D-49D9-8684-1F94B3E899A1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D83F5-5CEC-49FD-8620-1458308F9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5239-AEF6-4911-B952-6D7A8022D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2A6FD-8495-4362-9AA2-B04280E34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5400000">
            <a:off x="11885731" y="885110"/>
            <a:ext cx="1723717" cy="344332"/>
            <a:chOff x="12496801" y="706628"/>
            <a:chExt cx="2975350" cy="594360"/>
          </a:xfrm>
        </p:grpSpPr>
        <p:sp>
          <p:nvSpPr>
            <p:cNvPr id="5" name="Rectangle 4"/>
            <p:cNvSpPr/>
            <p:nvPr userDrawn="1"/>
          </p:nvSpPr>
          <p:spPr>
            <a:xfrm>
              <a:off x="12496801" y="706628"/>
              <a:ext cx="595070" cy="594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3091871" y="706628"/>
              <a:ext cx="595070" cy="594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3686941" y="706628"/>
              <a:ext cx="595070" cy="594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4282011" y="706628"/>
              <a:ext cx="595070" cy="594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4877081" y="706628"/>
              <a:ext cx="595070" cy="5943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</p:grpSp>
      <p:sp>
        <p:nvSpPr>
          <p:cNvPr id="26" name="Rectangle 25"/>
          <p:cNvSpPr/>
          <p:nvPr userDrawn="1"/>
        </p:nvSpPr>
        <p:spPr>
          <a:xfrm rot="16200000">
            <a:off x="11722550" y="4349305"/>
            <a:ext cx="1394613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tx2"/>
                </a:solidFill>
              </a:rPr>
              <a:t>Infographic Palette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2575423" y="2015626"/>
            <a:ext cx="347472" cy="4821246"/>
            <a:chOff x="12575423" y="2604463"/>
            <a:chExt cx="347472" cy="4821246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2575423" y="2604463"/>
              <a:ext cx="347472" cy="347472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2575423" y="2951375"/>
              <a:ext cx="347472" cy="347472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2575423" y="4334164"/>
              <a:ext cx="347472" cy="347472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2575423" y="5710816"/>
              <a:ext cx="347472" cy="347472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2575423" y="6048324"/>
              <a:ext cx="347472" cy="347472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2575423" y="7078237"/>
              <a:ext cx="347472" cy="347472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5423" y="6735214"/>
              <a:ext cx="347472" cy="347472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12575423" y="6391347"/>
              <a:ext cx="347472" cy="347472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2575423" y="4679467"/>
              <a:ext cx="347472" cy="347472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2575423" y="5022490"/>
              <a:ext cx="347472" cy="347472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12575423" y="5367793"/>
              <a:ext cx="347472" cy="347472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2575423" y="3298847"/>
              <a:ext cx="347472" cy="347472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2575423" y="3644150"/>
              <a:ext cx="347472" cy="347472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2575423" y="3987173"/>
              <a:ext cx="347472" cy="347472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</p:grpSp>
      <p:sp>
        <p:nvSpPr>
          <p:cNvPr id="60" name="Rectangle 59"/>
          <p:cNvSpPr/>
          <p:nvPr userDrawn="1"/>
        </p:nvSpPr>
        <p:spPr>
          <a:xfrm rot="16200000">
            <a:off x="12134522" y="931087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pic>
        <p:nvPicPr>
          <p:cNvPr id="27" name="Picture 6">
            <a:extLst>
              <a:ext uri="{FF2B5EF4-FFF2-40B4-BE49-F238E27FC236}">
                <a16:creationId xmlns:a16="http://schemas.microsoft.com/office/drawing/2014/main" id="{6B891F87-FC12-4886-BFFF-3650CBF749D7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20536" y="188786"/>
            <a:ext cx="983510" cy="5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7423">
          <p15:clr>
            <a:srgbClr val="F26B43"/>
          </p15:clr>
        </p15:guide>
        <p15:guide id="3" pos="257">
          <p15:clr>
            <a:srgbClr val="F26B43"/>
          </p15:clr>
        </p15:guide>
        <p15:guide id="4" orient="horz" pos="406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57C33-C607-4F39-94FD-853E5F7CD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988" y="4467687"/>
            <a:ext cx="4967932" cy="645851"/>
          </a:xfrm>
        </p:spPr>
        <p:txBody>
          <a:bodyPr/>
          <a:lstStyle/>
          <a:p>
            <a:pPr algn="l"/>
            <a:r>
              <a:rPr lang="en-US" dirty="0"/>
              <a:t>Michael Ohlsson</a:t>
            </a:r>
          </a:p>
          <a:p>
            <a:pPr algn="l"/>
            <a:r>
              <a:rPr lang="en-US" dirty="0"/>
              <a:t>michael.ohlsson@sogeti.com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09F63B-D886-4CC7-9BEE-137C222084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sz="4000" dirty="0"/>
              <a:t>Intro Data Science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1634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C46-272C-4C7C-A845-A2960DF0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 Data Science - </a:t>
            </a:r>
            <a:r>
              <a:rPr lang="sv-SE" i="1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7AA8-8592-4D04-A438-2D9081FDF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/>
              <a:t>Tisdag</a:t>
            </a:r>
          </a:p>
          <a:p>
            <a:pPr lvl="1"/>
            <a:r>
              <a:rPr lang="sv-SE" dirty="0"/>
              <a:t>Intro till </a:t>
            </a:r>
            <a:r>
              <a:rPr lang="sv-SE" dirty="0" err="1"/>
              <a:t>Python</a:t>
            </a:r>
            <a:endParaRPr lang="sv-SE" dirty="0"/>
          </a:p>
          <a:p>
            <a:r>
              <a:rPr lang="sv-SE" b="1" dirty="0"/>
              <a:t>Onsdag</a:t>
            </a:r>
          </a:p>
          <a:p>
            <a:pPr lvl="1"/>
            <a:r>
              <a:rPr lang="sv-SE" dirty="0" err="1"/>
              <a:t>NumPy</a:t>
            </a:r>
            <a:r>
              <a:rPr lang="sv-SE" dirty="0"/>
              <a:t> &amp; Pandas</a:t>
            </a:r>
          </a:p>
          <a:p>
            <a:pPr lvl="1"/>
            <a:r>
              <a:rPr lang="sv-SE" dirty="0"/>
              <a:t>Visualisering</a:t>
            </a:r>
          </a:p>
          <a:p>
            <a:r>
              <a:rPr lang="sv-SE" b="1" dirty="0"/>
              <a:t>Torsdag</a:t>
            </a:r>
          </a:p>
          <a:p>
            <a:pPr lvl="1"/>
            <a:r>
              <a:rPr lang="sv-SE" dirty="0"/>
              <a:t>Intro maskininlärning</a:t>
            </a:r>
          </a:p>
          <a:p>
            <a:pPr lvl="1"/>
            <a:endParaRPr lang="sv-SE" dirty="0"/>
          </a:p>
          <a:p>
            <a:endParaRPr lang="sv-SE" b="1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408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C614-C2C1-4C82-B135-FED45426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Intro Data Science - </a:t>
            </a:r>
            <a:r>
              <a:rPr lang="sv-SE" i="1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FE97F-20F2-4121-B954-3B1CF21F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Teori</a:t>
            </a:r>
          </a:p>
          <a:p>
            <a:r>
              <a:rPr lang="sv-SE" dirty="0"/>
              <a:t>Praktik</a:t>
            </a:r>
          </a:p>
          <a:p>
            <a:r>
              <a:rPr lang="sv-SE" dirty="0"/>
              <a:t>FRÅGA! (</a:t>
            </a:r>
            <a:r>
              <a:rPr lang="sv-SE" i="1" dirty="0"/>
              <a:t>finns inga dumma frågor</a:t>
            </a:r>
            <a:r>
              <a:rPr lang="sv-SE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5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ata science considerations.pptx  -  Read-Only" id="{56EFA531-FE62-4DA1-87B7-CF2E6DCEE62F}" vid="{B419CA6F-1A92-453E-B225-665C90649A3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45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Wingdings</vt:lpstr>
      <vt:lpstr>Office Theme</vt:lpstr>
      <vt:lpstr>Content Layouts</vt:lpstr>
      <vt:lpstr>Intro Data Science</vt:lpstr>
      <vt:lpstr>Intro Data Science - agenda</vt:lpstr>
      <vt:lpstr>Intro Data Science - 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Data Science - agenda</dc:title>
  <dc:creator>Ohlsson, Michael</dc:creator>
  <cp:lastModifiedBy>Ohlsson, Michael</cp:lastModifiedBy>
  <cp:revision>5</cp:revision>
  <dcterms:created xsi:type="dcterms:W3CDTF">2019-10-14T06:16:30Z</dcterms:created>
  <dcterms:modified xsi:type="dcterms:W3CDTF">2019-10-14T19:19:14Z</dcterms:modified>
</cp:coreProperties>
</file>