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3B93-47DC-402F-91A6-E654A58F6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cap="none" dirty="0"/>
              <a:t>Einführung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9650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50F20-B5AE-492B-8A08-1D5CC6D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Was ist JavaScript?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133B8-51E9-4417-A68F-2B64E515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 Version „</a:t>
            </a:r>
            <a:r>
              <a:rPr lang="de-DE" dirty="0" err="1"/>
              <a:t>LiveScript</a:t>
            </a:r>
            <a:r>
              <a:rPr lang="de-DE" dirty="0"/>
              <a:t>“ 1995 von Netscape entwickelt</a:t>
            </a:r>
          </a:p>
          <a:p>
            <a:pPr lvl="1"/>
            <a:r>
              <a:rPr lang="de-DE" dirty="0"/>
              <a:t>Wegen Kooperation zwischen Netscape (</a:t>
            </a:r>
            <a:r>
              <a:rPr lang="de-DE" dirty="0" err="1"/>
              <a:t>LiveScript</a:t>
            </a:r>
            <a:r>
              <a:rPr lang="de-DE" dirty="0"/>
              <a:t>) und Sun Microsystems (Java) dann in JavaScript umbenannt</a:t>
            </a:r>
          </a:p>
          <a:p>
            <a:r>
              <a:rPr lang="de-DE" dirty="0"/>
              <a:t>JavaScript ≠ Java</a:t>
            </a:r>
          </a:p>
          <a:p>
            <a:r>
              <a:rPr lang="de-DE" dirty="0"/>
              <a:t>Skriptsprache</a:t>
            </a:r>
          </a:p>
          <a:p>
            <a:pPr lvl="1"/>
            <a:r>
              <a:rPr lang="de-DE" dirty="0"/>
              <a:t>Programmiersprache, die über einen Interpreter (= Übersetzer zwischen Anweisungen und Maschinencode) ausgeführt wird</a:t>
            </a:r>
          </a:p>
          <a:p>
            <a:r>
              <a:rPr lang="de-DE" dirty="0"/>
              <a:t>dynamisch typisierte, objektorientierte und klassenlose Skriptsprache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20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BF56-2FB8-4A42-A2E8-EA693F03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Was ist ECMA </a:t>
            </a:r>
            <a:r>
              <a:rPr lang="de-DE" cap="none" dirty="0" err="1"/>
              <a:t>Script</a:t>
            </a:r>
            <a:r>
              <a:rPr lang="de-DE" cap="none" dirty="0"/>
              <a:t> (ES)?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CCF11-6AB9-46F2-A98E-36DFE35D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ECMA </a:t>
            </a:r>
            <a:r>
              <a:rPr lang="de-DE" dirty="0" err="1"/>
              <a:t>Script</a:t>
            </a:r>
            <a:r>
              <a:rPr lang="de-DE" dirty="0"/>
              <a:t> (ES) ist eine Spezifikation (≈ standardisierendes Regelwerk) für Skriptsprachen</a:t>
            </a:r>
          </a:p>
          <a:p>
            <a:pPr lvl="1"/>
            <a:r>
              <a:rPr lang="de-DE" dirty="0"/>
              <a:t>Herausgeber ist Normierungsorganisation </a:t>
            </a:r>
            <a:r>
              <a:rPr lang="de-DE" dirty="0" err="1"/>
              <a:t>Ecma</a:t>
            </a:r>
            <a:r>
              <a:rPr lang="de-DE" dirty="0"/>
              <a:t> International</a:t>
            </a:r>
          </a:p>
          <a:p>
            <a:r>
              <a:rPr lang="de-DE" dirty="0"/>
              <a:t>JavaScript ist die am weitesten verbreitete Implementierung von ECMA </a:t>
            </a:r>
            <a:r>
              <a:rPr lang="de-DE" dirty="0" err="1"/>
              <a:t>Script</a:t>
            </a:r>
            <a:endParaRPr lang="de-DE" dirty="0"/>
          </a:p>
          <a:p>
            <a:r>
              <a:rPr lang="de-DE" dirty="0"/>
              <a:t>aktuelle Version ist ECMA </a:t>
            </a:r>
            <a:r>
              <a:rPr lang="de-DE" dirty="0" err="1"/>
              <a:t>Script</a:t>
            </a:r>
            <a:r>
              <a:rPr lang="de-DE" dirty="0"/>
              <a:t> 2019 (ES10)</a:t>
            </a:r>
          </a:p>
          <a:p>
            <a:pPr lvl="1"/>
            <a:r>
              <a:rPr lang="de-DE" dirty="0"/>
              <a:t>letzte „große“ Version war ECMA </a:t>
            </a:r>
            <a:r>
              <a:rPr lang="de-DE" dirty="0" err="1"/>
              <a:t>Script</a:t>
            </a:r>
            <a:r>
              <a:rPr lang="de-DE" dirty="0"/>
              <a:t> 2015 (ES6)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61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AF66D-BB11-4E72-BE2C-E42CFDB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Wofür wird JavaScript genutzt?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D9136-F335-4137-8B86-96E8534E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Ursprünglich für dynamisches HTML entwickelt, heute extrem breites Anwendungsspektrum</a:t>
            </a:r>
          </a:p>
          <a:p>
            <a:pPr lvl="1"/>
            <a:r>
              <a:rPr lang="de-DE" dirty="0"/>
              <a:t>Erweiterung der Möglichkeiten von HTML und CSS</a:t>
            </a:r>
          </a:p>
          <a:p>
            <a:pPr lvl="1"/>
            <a:r>
              <a:rPr lang="de-DE" dirty="0"/>
              <a:t>Möglichkeit der Benutzerinteraktion</a:t>
            </a:r>
          </a:p>
          <a:p>
            <a:pPr lvl="1"/>
            <a:r>
              <a:rPr lang="de-DE" dirty="0"/>
              <a:t>dynamisches Verändern, Nachladen und Generieren von Inhalten</a:t>
            </a:r>
          </a:p>
          <a:p>
            <a:pPr lvl="1"/>
            <a:r>
              <a:rPr lang="de-DE" dirty="0"/>
              <a:t>Beispiele: Bewegung von Elementen, </a:t>
            </a:r>
            <a:r>
              <a:rPr lang="de-DE" dirty="0" err="1"/>
              <a:t>Parallax</a:t>
            </a:r>
            <a:r>
              <a:rPr lang="de-DE" dirty="0"/>
              <a:t>-Effekte, Formularvalidierung, Dialogfenster, Werbebanner, Cookies, Spiele usw.</a:t>
            </a:r>
          </a:p>
          <a:p>
            <a:r>
              <a:rPr lang="de-DE" dirty="0"/>
              <a:t>häufig client-</a:t>
            </a:r>
            <a:r>
              <a:rPr lang="de-DE" dirty="0" err="1"/>
              <a:t>seititge</a:t>
            </a:r>
            <a:r>
              <a:rPr lang="de-DE" dirty="0"/>
              <a:t> Anwendung im Browser</a:t>
            </a:r>
          </a:p>
          <a:p>
            <a:pPr lvl="1"/>
            <a:r>
              <a:rPr lang="de-DE" dirty="0"/>
              <a:t>sowohl Nutzung von nativem JS, als auch in zahlreichen Frameworks (z.B. </a:t>
            </a:r>
            <a:r>
              <a:rPr lang="de-DE" dirty="0" err="1"/>
              <a:t>jQuery</a:t>
            </a:r>
            <a:r>
              <a:rPr lang="de-DE" dirty="0"/>
              <a:t>, React.js, Angular.js, Vue.js)</a:t>
            </a:r>
          </a:p>
          <a:p>
            <a:r>
              <a:rPr lang="de-DE" dirty="0"/>
              <a:t>Mittlerweile jedoch auch server-seitige Anwendung durch Frameworks (z.B. Node.js)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2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CF470-8F46-4B3E-8BBA-179ACCED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Wie wird JavaScript in HTML eingebunden?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90F16-E0B2-49D8-9106-F3E71218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88841"/>
            <a:ext cx="10058400" cy="44833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u="sng" dirty="0">
                <a:latin typeface="Rockwell Condensed (Überschriften)"/>
              </a:rPr>
              <a:t>Internal JavaScript</a:t>
            </a:r>
          </a:p>
          <a:p>
            <a:r>
              <a:rPr lang="de-DE" dirty="0"/>
              <a:t>das Skript wird im HTML-Dokument in einem &lt;</a:t>
            </a:r>
            <a:r>
              <a:rPr lang="de-DE" dirty="0" err="1"/>
              <a:t>script</a:t>
            </a:r>
            <a:r>
              <a:rPr lang="de-DE" dirty="0"/>
              <a:t>&gt;-Element eingefügt</a:t>
            </a:r>
          </a:p>
          <a:p>
            <a:r>
              <a:rPr lang="de-DE" dirty="0"/>
              <a:t>eignet sich vor allem für </a:t>
            </a:r>
            <a:r>
              <a:rPr lang="de-DE" u="sng" dirty="0"/>
              <a:t>kleinere</a:t>
            </a:r>
            <a:r>
              <a:rPr lang="de-DE" dirty="0"/>
              <a:t> Skripte (nur wenige Zeilen, z.B. Tracking-Skripte), jedoch nicht für komplexere Anwendungen</a:t>
            </a:r>
          </a:p>
          <a:p>
            <a:pPr marL="0" indent="0">
              <a:buNone/>
            </a:pPr>
            <a:br>
              <a:rPr lang="de-DE" dirty="0">
                <a:latin typeface="Rockwell Condensed (Überschriften)"/>
              </a:rPr>
            </a:br>
            <a:r>
              <a:rPr lang="de-DE" sz="2800" u="sng" dirty="0">
                <a:latin typeface="Rockwell Condensed (Überschriften)"/>
              </a:rPr>
              <a:t>External JavaScript</a:t>
            </a:r>
          </a:p>
          <a:p>
            <a:r>
              <a:rPr lang="de-DE" dirty="0">
                <a:latin typeface="Rockwell (Textkörper)"/>
              </a:rPr>
              <a:t>das Skript liegt in einer externen JavaScript-Datei (*.</a:t>
            </a:r>
            <a:r>
              <a:rPr lang="de-DE" dirty="0" err="1">
                <a:latin typeface="Rockwell (Textkörper)"/>
              </a:rPr>
              <a:t>js</a:t>
            </a:r>
            <a:r>
              <a:rPr lang="de-DE" dirty="0">
                <a:latin typeface="Rockwell (Textkörper)"/>
              </a:rPr>
              <a:t>) und wird im HTML-Dokument mittels eines &lt;</a:t>
            </a:r>
            <a:r>
              <a:rPr lang="de-DE" dirty="0" err="1">
                <a:latin typeface="Rockwell (Textkörper)"/>
              </a:rPr>
              <a:t>script</a:t>
            </a:r>
            <a:r>
              <a:rPr lang="de-DE" dirty="0">
                <a:latin typeface="Rockwell (Textkörper)"/>
              </a:rPr>
              <a:t>&gt;-Elements verlinkt</a:t>
            </a:r>
          </a:p>
          <a:p>
            <a:r>
              <a:rPr lang="de-DE" dirty="0">
                <a:latin typeface="Rockwell (Textkörper)"/>
              </a:rPr>
              <a:t>eignet sich für alle Arten von Skripten von wenigen Zeilen bis hin zu komplexen Anwendungen</a:t>
            </a:r>
          </a:p>
          <a:p>
            <a:endParaRPr lang="de-DE" dirty="0">
              <a:latin typeface="Rockwell (Textkörper)"/>
            </a:endParaRPr>
          </a:p>
          <a:p>
            <a:pPr marL="0" indent="0">
              <a:buNone/>
            </a:pPr>
            <a:r>
              <a:rPr lang="de-DE" sz="2800" u="sng" dirty="0">
                <a:latin typeface="Rockwell Condensed (Überschriften)"/>
              </a:rPr>
              <a:t>Allgemeiner Hinweise:</a:t>
            </a:r>
          </a:p>
          <a:p>
            <a:r>
              <a:rPr lang="de-DE" sz="2200" dirty="0">
                <a:latin typeface="Rockwell (Textkörper)"/>
              </a:rPr>
              <a:t>Skripte, die mit den Elementen der Website interagieren sollen, müssen unbedingt erst direkt vor dem schließenden &lt;/</a:t>
            </a:r>
            <a:r>
              <a:rPr lang="de-DE" sz="2200" dirty="0" err="1">
                <a:latin typeface="Rockwell (Textkörper)"/>
              </a:rPr>
              <a:t>body</a:t>
            </a:r>
            <a:r>
              <a:rPr lang="de-DE" sz="2200" dirty="0">
                <a:latin typeface="Rockwell (Textkörper)"/>
              </a:rPr>
              <a:t>&gt;-Tag eigebunden werden</a:t>
            </a:r>
          </a:p>
        </p:txBody>
      </p:sp>
    </p:spTree>
    <p:extLst>
      <p:ext uri="{BB962C8B-B14F-4D97-AF65-F5344CB8AC3E}">
        <p14:creationId xmlns:p14="http://schemas.microsoft.com/office/powerpoint/2010/main" val="19550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9AB7-4DDF-4F02-9DCE-943D096A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Internal JavaScript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30DCE6-C2F3-467E-99EC-3C50C8ED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82838"/>
            <a:ext cx="8956548" cy="43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A4EA-9B6A-4C4B-B71E-9D98F2F1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External JavaScript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18DD5C-D3F0-4DDC-BEDB-78E514D5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92300"/>
            <a:ext cx="9886158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CA5E7-4310-4791-AF0F-A2F3A090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cap="none" dirty="0"/>
              <a:t>Wir sehen uns in der nächsten Lektion!</a:t>
            </a:r>
          </a:p>
        </p:txBody>
      </p:sp>
    </p:spTree>
    <p:extLst>
      <p:ext uri="{BB962C8B-B14F-4D97-AF65-F5344CB8AC3E}">
        <p14:creationId xmlns:p14="http://schemas.microsoft.com/office/powerpoint/2010/main" val="1703787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342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Rockwell</vt:lpstr>
      <vt:lpstr>Rockwell (Textkörper)</vt:lpstr>
      <vt:lpstr>Rockwell Condensed</vt:lpstr>
      <vt:lpstr>Rockwell Condensed (Überschriften)</vt:lpstr>
      <vt:lpstr>Wingdings</vt:lpstr>
      <vt:lpstr>Holzart</vt:lpstr>
      <vt:lpstr>Einführung in JavaScript</vt:lpstr>
      <vt:lpstr>Was ist JavaScript?</vt:lpstr>
      <vt:lpstr>Was ist ECMA Script (ES)?</vt:lpstr>
      <vt:lpstr>Wofür wird JavaScript genutzt?</vt:lpstr>
      <vt:lpstr>Wie wird JavaScript in HTML eingebunden?</vt:lpstr>
      <vt:lpstr>Internal JavaScript</vt:lpstr>
      <vt:lpstr>External JavaScript</vt:lpstr>
      <vt:lpstr>Wir sehen uns in der nächsten Lektion!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JavaScript</dc:title>
  <dc:creator>Ruben Winkler</dc:creator>
  <cp:lastModifiedBy>Ruben Winkler</cp:lastModifiedBy>
  <cp:revision>21</cp:revision>
  <dcterms:created xsi:type="dcterms:W3CDTF">2020-04-11T16:37:31Z</dcterms:created>
  <dcterms:modified xsi:type="dcterms:W3CDTF">2020-06-22T19:40:33Z</dcterms:modified>
</cp:coreProperties>
</file>