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56" r:id="rId2"/>
    <p:sldId id="257" r:id="rId3"/>
    <p:sldId id="310" r:id="rId4"/>
    <p:sldId id="311" r:id="rId5"/>
    <p:sldId id="312" r:id="rId6"/>
    <p:sldId id="313" r:id="rId7"/>
    <p:sldId id="314" r:id="rId8"/>
    <p:sldId id="309" r:id="rId9"/>
  </p:sldIdLst>
  <p:sldSz cx="9144000" cy="5143500" type="screen16x9"/>
  <p:notesSz cx="6858000" cy="9144000"/>
  <p:embeddedFontLst>
    <p:embeddedFont>
      <p:font typeface="Advent Pro Light" panose="020B0604020202020204" charset="0"/>
      <p:regular r:id="rId11"/>
      <p:bold r:id="rId12"/>
    </p:embeddedFont>
    <p:embeddedFont>
      <p:font typeface="Rajdhani" panose="020B0604020202020204" charset="0"/>
      <p:regular r:id="rId13"/>
      <p:bold r:id="rId14"/>
    </p:embeddedFont>
    <p:embeddedFont>
      <p:font typeface="Fira Sans Condensed" panose="020B0604020202020204" charset="0"/>
      <p:regular r:id="rId15"/>
      <p:bold r:id="rId16"/>
      <p:italic r:id="rId17"/>
      <p:boldItalic r:id="rId18"/>
    </p:embeddedFont>
    <p:embeddedFont>
      <p:font typeface="Cambria" panose="02040503050406030204" pitchFamily="18" charset="0"/>
      <p:regular r:id="rId19"/>
      <p:bold r:id="rId20"/>
      <p:italic r:id="rId21"/>
      <p:boldItalic r:id="rId22"/>
    </p:embeddedFont>
    <p:embeddedFont>
      <p:font typeface="Fira Sans Condensed Light" panose="020B0604020202020204" charset="0"/>
      <p:regular r:id="rId23"/>
      <p:bold r:id="rId24"/>
      <p:italic r:id="rId25"/>
      <p:boldItalic r:id="rId26"/>
    </p:embeddedFont>
    <p:embeddedFont>
      <p:font typeface="Anton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FFF9"/>
    <a:srgbClr val="064153"/>
    <a:srgbClr val="FF7C80"/>
    <a:srgbClr val="043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EDA75-1FC0-482A-90CF-F9D31E770D13}">
  <a:tblStyle styleId="{6AEEDA75-1FC0-482A-90CF-F9D31E770D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91809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14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67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6b4974444a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6b4974444a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727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6b4974444a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6b4974444a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117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6b4974444a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6b4974444a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034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6b4974444a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6b4974444a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508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6b4974444a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6b4974444a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45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9" r:id="rId3"/>
    <p:sldLayoutId id="2147483666" r:id="rId4"/>
    <p:sldLayoutId id="214748366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2312824" y="670210"/>
            <a:ext cx="6400800" cy="25428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latin typeface="Rajdhani"/>
                <a:ea typeface="Rajdhani"/>
                <a:cs typeface="Rajdhani"/>
                <a:sym typeface="Rajdhani"/>
              </a:rPr>
              <a:t>IMPLEMENTATION OF LIST IN </a:t>
            </a:r>
            <a:r>
              <a:rPr lang="en" sz="4800" dirty="0" smtClean="0">
                <a:latin typeface="Rajdhani"/>
                <a:ea typeface="Rajdhani"/>
                <a:cs typeface="Rajdhani"/>
                <a:sym typeface="Rajdhani"/>
              </a:rPr>
              <a:t>PYTHON</a:t>
            </a:r>
            <a:endParaRPr sz="4800" dirty="0"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910FACE0-E177-5562-F168-391A6D77280F}"/>
              </a:ext>
            </a:extLst>
          </p:cNvPr>
          <p:cNvGrpSpPr/>
          <p:nvPr/>
        </p:nvGrpSpPr>
        <p:grpSpPr>
          <a:xfrm>
            <a:off x="5040156" y="3854912"/>
            <a:ext cx="3673468" cy="782844"/>
            <a:chOff x="2322179" y="3888515"/>
            <a:chExt cx="3673468" cy="782844"/>
          </a:xfrm>
        </p:grpSpPr>
        <p:sp>
          <p:nvSpPr>
            <p:cNvPr id="5" name="Google Shape;119;p26">
              <a:extLst>
                <a:ext uri="{FF2B5EF4-FFF2-40B4-BE49-F238E27FC236}">
                  <a16:creationId xmlns="" xmlns:a16="http://schemas.microsoft.com/office/drawing/2014/main" id="{613C07DD-BB8E-AA7D-D7EB-1617E2E6F173}"/>
                </a:ext>
              </a:extLst>
            </p:cNvPr>
            <p:cNvSpPr txBox="1">
              <a:spLocks/>
            </p:cNvSpPr>
            <p:nvPr/>
          </p:nvSpPr>
          <p:spPr>
            <a:xfrm>
              <a:off x="2322179" y="3888515"/>
              <a:ext cx="3673468" cy="4215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400" dirty="0" smtClean="0">
                  <a:solidFill>
                    <a:schemeClr val="tx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S.ESTHER JEBA THANGAM</a:t>
              </a:r>
              <a:endParaRPr lang="en-US" sz="24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" name="Google Shape;119;p26">
              <a:extLst>
                <a:ext uri="{FF2B5EF4-FFF2-40B4-BE49-F238E27FC236}">
                  <a16:creationId xmlns="" xmlns:a16="http://schemas.microsoft.com/office/drawing/2014/main" id="{27D3915A-620A-76FC-DDD0-D030C9BF2D45}"/>
                </a:ext>
              </a:extLst>
            </p:cNvPr>
            <p:cNvSpPr txBox="1">
              <a:spLocks/>
            </p:cNvSpPr>
            <p:nvPr/>
          </p:nvSpPr>
          <p:spPr>
            <a:xfrm>
              <a:off x="2322179" y="4249859"/>
              <a:ext cx="3673468" cy="4215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PRESENTERS</a:t>
              </a:r>
            </a:p>
          </p:txBody>
        </p:sp>
      </p:grpSp>
      <p:pic>
        <p:nvPicPr>
          <p:cNvPr id="8" name="Google Shape;104;p24">
            <a:extLst>
              <a:ext uri="{FF2B5EF4-FFF2-40B4-BE49-F238E27FC236}">
                <a16:creationId xmlns="" xmlns:a16="http://schemas.microsoft.com/office/drawing/2014/main" id="{D566BD75-DEB9-2B1B-78C1-83C2C66ADD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42834" y="1325980"/>
            <a:ext cx="2969740" cy="3303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CONTENTS</a:t>
            </a:r>
            <a:endParaRPr sz="3000"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8424000" cy="3564998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1716088" lvl="0" indent="-282575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2"/>
              </a:solidFill>
            </a:endParaRPr>
          </a:p>
          <a:p>
            <a:pPr marL="1716088" lvl="0" indent="-282575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lt2"/>
                </a:solidFill>
              </a:rPr>
              <a:t>What is List?</a:t>
            </a:r>
            <a:endParaRPr lang="en-US" sz="2400" dirty="0" smtClean="0">
              <a:solidFill>
                <a:schemeClr val="lt2"/>
              </a:solidFill>
            </a:endParaRPr>
          </a:p>
          <a:p>
            <a:pPr marL="1716088" lvl="0" indent="-282575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lt2"/>
                </a:solidFill>
              </a:rPr>
              <a:t>Accessing and operations – </a:t>
            </a:r>
            <a:r>
              <a:rPr lang="en-US" sz="2400" dirty="0" err="1" smtClean="0">
                <a:solidFill>
                  <a:schemeClr val="lt2"/>
                </a:solidFill>
              </a:rPr>
              <a:t>adding,replicating</a:t>
            </a:r>
            <a:r>
              <a:rPr lang="en-US" sz="2400" dirty="0" err="1" smtClean="0">
                <a:solidFill>
                  <a:schemeClr val="lt2"/>
                </a:solidFill>
              </a:rPr>
              <a:t>,slicing</a:t>
            </a:r>
            <a:endParaRPr lang="en-US" sz="2400" dirty="0" smtClean="0">
              <a:solidFill>
                <a:schemeClr val="lt2"/>
              </a:solidFill>
            </a:endParaRPr>
          </a:p>
          <a:p>
            <a:pPr marL="1716088" lvl="0" indent="-282575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dirty="0" err="1" smtClean="0">
                <a:solidFill>
                  <a:schemeClr val="lt2"/>
                </a:solidFill>
              </a:rPr>
              <a:t>Updating,appending</a:t>
            </a:r>
            <a:r>
              <a:rPr lang="en-US" sz="2400" dirty="0" smtClean="0">
                <a:solidFill>
                  <a:schemeClr val="lt2"/>
                </a:solidFill>
              </a:rPr>
              <a:t> and deletions</a:t>
            </a:r>
            <a:endParaRPr lang="en-US" sz="2400" dirty="0">
              <a:solidFill>
                <a:schemeClr val="lt2"/>
              </a:solidFill>
            </a:endParaRPr>
          </a:p>
          <a:p>
            <a:pPr marL="1716088" lvl="0" indent="-282575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lt2"/>
                </a:solidFill>
              </a:rPr>
              <a:t>Functions and Methods using List</a:t>
            </a:r>
            <a:endParaRPr lang="en-US" sz="2400" dirty="0">
              <a:solidFill>
                <a:schemeClr val="lt2"/>
              </a:solidFill>
            </a:endParaRPr>
          </a:p>
          <a:p>
            <a:pPr marL="1716088" lvl="0" indent="-282575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6" y="1218976"/>
            <a:ext cx="8352494" cy="3924524"/>
          </a:xfrm>
          <a:solidFill>
            <a:schemeClr val="accent5">
              <a:alpha val="45090"/>
            </a:schemeClr>
          </a:solidFill>
        </p:spPr>
        <p:txBody>
          <a:bodyPr/>
          <a:lstStyle/>
          <a:p>
            <a:pPr marL="1776413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Lists are the </a:t>
            </a:r>
            <a:r>
              <a:rPr lang="en-US" sz="2400" dirty="0" err="1" smtClean="0"/>
              <a:t>datastructure</a:t>
            </a:r>
            <a:r>
              <a:rPr lang="en-US" sz="2400" dirty="0" smtClean="0"/>
              <a:t> that is capable of holding different data types of data.</a:t>
            </a:r>
            <a:endParaRPr lang="en-US" sz="2400" dirty="0" smtClean="0"/>
          </a:p>
          <a:p>
            <a:pPr marL="1776413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Lists are mutable</a:t>
            </a:r>
            <a:endParaRPr lang="en-US" sz="2400" dirty="0" smtClean="0"/>
          </a:p>
          <a:p>
            <a:pPr marL="1776413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Lists values are separated by commas and enclosed within a square bracket[].</a:t>
            </a:r>
            <a:endParaRPr lang="en-US" sz="2400" dirty="0" smtClean="0"/>
          </a:p>
          <a:p>
            <a:pPr marL="1776413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Lists can be retrieved using the slice operator [] and [ : ]</a:t>
            </a:r>
            <a:endParaRPr lang="en-US" sz="2400" dirty="0"/>
          </a:p>
          <a:p>
            <a:pPr marL="1776413" lvl="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*</a:t>
            </a:r>
          </a:p>
          <a:p>
            <a:pPr marL="1776413" lvl="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+</a:t>
            </a:r>
          </a:p>
          <a:p>
            <a:pPr marL="1776413" lvl="0" indent="-34290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Lists allows duplications</a:t>
            </a:r>
            <a:endParaRPr lang="en-US" sz="2400" dirty="0" smtClean="0"/>
          </a:p>
          <a:p>
            <a:pPr marL="1719263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Google Shape;699;p36">
            <a:extLst>
              <a:ext uri="{FF2B5EF4-FFF2-40B4-BE49-F238E27FC236}">
                <a16:creationId xmlns="" xmlns:a16="http://schemas.microsoft.com/office/drawing/2014/main" id="{AF0E16AD-F917-468B-B288-B7CB921A3C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</a:t>
            </a:r>
            <a:r>
              <a:rPr lang="en-US" dirty="0" smtClean="0"/>
              <a:t>is List?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6" y="1218976"/>
            <a:ext cx="8116429" cy="3486027"/>
          </a:xfrm>
          <a:solidFill>
            <a:schemeClr val="accent5">
              <a:alpha val="45090"/>
            </a:schemeClr>
          </a:solidFill>
        </p:spPr>
        <p:txBody>
          <a:bodyPr/>
          <a:lstStyle/>
          <a:p>
            <a:pPr marL="1776413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Example of programs to see </a:t>
            </a:r>
            <a:r>
              <a:rPr lang="en-US" sz="2400" dirty="0" err="1" smtClean="0"/>
              <a:t>Git</a:t>
            </a:r>
            <a:r>
              <a:rPr lang="en-US" sz="2400" dirty="0" smtClean="0"/>
              <a:t> hub</a:t>
            </a:r>
          </a:p>
          <a:p>
            <a:pPr marL="1776413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1719263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Google Shape;699;p36">
            <a:extLst>
              <a:ext uri="{FF2B5EF4-FFF2-40B4-BE49-F238E27FC236}">
                <a16:creationId xmlns="" xmlns:a16="http://schemas.microsoft.com/office/drawing/2014/main" id="{AF0E16AD-F917-468B-B288-B7CB921A3C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214745"/>
            <a:ext cx="8943109" cy="7897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Accessing and operations-</a:t>
            </a:r>
            <a:r>
              <a:rPr lang="en-US" dirty="0" err="1" smtClean="0"/>
              <a:t>adding,replicating</a:t>
            </a:r>
            <a:r>
              <a:rPr lang="en-US" dirty="0" smtClean="0"/>
              <a:t> &amp; slicing</a:t>
            </a:r>
            <a:r>
              <a:rPr lang="en-US" dirty="0" smtClean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82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6" y="1218976"/>
            <a:ext cx="8116429" cy="3486027"/>
          </a:xfrm>
          <a:solidFill>
            <a:schemeClr val="accent5">
              <a:alpha val="45090"/>
            </a:schemeClr>
          </a:solidFill>
        </p:spPr>
        <p:txBody>
          <a:bodyPr/>
          <a:lstStyle/>
          <a:p>
            <a:pPr marL="1776413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Example of programs to see </a:t>
            </a:r>
            <a:r>
              <a:rPr lang="en-US" sz="2400" dirty="0" err="1" smtClean="0"/>
              <a:t>Git</a:t>
            </a:r>
            <a:r>
              <a:rPr lang="en-US" sz="2400" dirty="0" smtClean="0"/>
              <a:t> hub</a:t>
            </a:r>
          </a:p>
          <a:p>
            <a:pPr marL="1776413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1719263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Google Shape;699;p36">
            <a:extLst>
              <a:ext uri="{FF2B5EF4-FFF2-40B4-BE49-F238E27FC236}">
                <a16:creationId xmlns="" xmlns:a16="http://schemas.microsoft.com/office/drawing/2014/main" id="{AF0E16AD-F917-468B-B288-B7CB921A3C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214745"/>
            <a:ext cx="8943109" cy="7897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Accessing and operations-</a:t>
            </a:r>
            <a:r>
              <a:rPr lang="en-US" dirty="0" err="1" smtClean="0"/>
              <a:t>updating,appending</a:t>
            </a:r>
            <a:r>
              <a:rPr lang="en-US" dirty="0" smtClean="0"/>
              <a:t> &amp; deletions</a:t>
            </a:r>
            <a:r>
              <a:rPr lang="en-US" dirty="0" smtClean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231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6" y="1218976"/>
            <a:ext cx="8116429" cy="3486027"/>
          </a:xfrm>
          <a:solidFill>
            <a:schemeClr val="accent5">
              <a:alpha val="45090"/>
            </a:schemeClr>
          </a:solidFill>
        </p:spPr>
        <p:txBody>
          <a:bodyPr/>
          <a:lstStyle/>
          <a:p>
            <a:pPr marL="1776413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Example of programs to see </a:t>
            </a:r>
            <a:r>
              <a:rPr lang="en-US" sz="2400" dirty="0" err="1" smtClean="0"/>
              <a:t>Git</a:t>
            </a:r>
            <a:r>
              <a:rPr lang="en-US" sz="2400" dirty="0" smtClean="0"/>
              <a:t> hub</a:t>
            </a:r>
          </a:p>
          <a:p>
            <a:pPr marL="1776413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1719263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Google Shape;699;p36">
            <a:extLst>
              <a:ext uri="{FF2B5EF4-FFF2-40B4-BE49-F238E27FC236}">
                <a16:creationId xmlns="" xmlns:a16="http://schemas.microsoft.com/office/drawing/2014/main" id="{AF0E16AD-F917-468B-B288-B7CB921A3C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214745"/>
            <a:ext cx="8943109" cy="7897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Functions of List</a:t>
            </a:r>
            <a:r>
              <a:rPr lang="en-US" dirty="0" smtClean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838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6" y="1218976"/>
            <a:ext cx="8116429" cy="3486027"/>
          </a:xfrm>
          <a:solidFill>
            <a:schemeClr val="accent5">
              <a:alpha val="45090"/>
            </a:schemeClr>
          </a:solidFill>
        </p:spPr>
        <p:txBody>
          <a:bodyPr/>
          <a:lstStyle/>
          <a:p>
            <a:pPr marL="1776413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Example of programs to see </a:t>
            </a:r>
            <a:r>
              <a:rPr lang="en-US" sz="2400" dirty="0" err="1" smtClean="0"/>
              <a:t>Git</a:t>
            </a:r>
            <a:r>
              <a:rPr lang="en-US" sz="2400" dirty="0" smtClean="0"/>
              <a:t> hub</a:t>
            </a:r>
          </a:p>
          <a:p>
            <a:pPr marL="1776413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1719263" lvl="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Google Shape;699;p36">
            <a:extLst>
              <a:ext uri="{FF2B5EF4-FFF2-40B4-BE49-F238E27FC236}">
                <a16:creationId xmlns="" xmlns:a16="http://schemas.microsoft.com/office/drawing/2014/main" id="{AF0E16AD-F917-468B-B288-B7CB921A3C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214745"/>
            <a:ext cx="8943109" cy="7897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Functions </a:t>
            </a:r>
            <a:r>
              <a:rPr lang="en-US" dirty="0" smtClean="0"/>
              <a:t>of List</a:t>
            </a:r>
            <a:r>
              <a:rPr lang="en-US" dirty="0" smtClean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5366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11BA2C2-B1B0-4BAA-908B-E8CF25471C38}"/>
              </a:ext>
            </a:extLst>
          </p:cNvPr>
          <p:cNvSpPr txBox="1"/>
          <p:nvPr/>
        </p:nvSpPr>
        <p:spPr>
          <a:xfrm>
            <a:off x="-390699" y="1583845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72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THANK YOU!</a:t>
            </a:r>
            <a:endParaRPr lang="en-US" sz="7200" b="1" dirty="0">
              <a:solidFill>
                <a:schemeClr val="bg1">
                  <a:lumMod val="20000"/>
                  <a:lumOff val="80000"/>
                </a:schemeClr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64" name="Google Shape;1769;p46">
            <a:extLst>
              <a:ext uri="{FF2B5EF4-FFF2-40B4-BE49-F238E27FC236}">
                <a16:creationId xmlns="" xmlns:a16="http://schemas.microsoft.com/office/drawing/2014/main" id="{5E83F4E0-B167-658C-29E0-3B6A94B36C1F}"/>
              </a:ext>
            </a:extLst>
          </p:cNvPr>
          <p:cNvSpPr txBox="1">
            <a:spLocks/>
          </p:cNvSpPr>
          <p:nvPr/>
        </p:nvSpPr>
        <p:spPr>
          <a:xfrm>
            <a:off x="2562000" y="2784174"/>
            <a:ext cx="40200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endParaRPr lang="en-US" dirty="0">
              <a:solidFill>
                <a:schemeClr val="tx1">
                  <a:lumMod val="10000"/>
                  <a:lumOff val="9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11BA2C2-B1B0-4BAA-908B-E8CF25471C38}"/>
              </a:ext>
            </a:extLst>
          </p:cNvPr>
          <p:cNvSpPr txBox="1"/>
          <p:nvPr/>
        </p:nvSpPr>
        <p:spPr>
          <a:xfrm>
            <a:off x="-357448" y="2933278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ANY QUESTIONS</a:t>
            </a:r>
            <a:endParaRPr lang="en-US" sz="7200" b="1" dirty="0">
              <a:solidFill>
                <a:schemeClr val="bg1">
                  <a:lumMod val="20000"/>
                  <a:lumOff val="80000"/>
                </a:schemeClr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4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133</Words>
  <Application>Microsoft Office PowerPoint</Application>
  <PresentationFormat>On-screen Show (16:9)</PresentationFormat>
  <Paragraphs>27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Advent Pro Light</vt:lpstr>
      <vt:lpstr>Rajdhani</vt:lpstr>
      <vt:lpstr>Fira Sans Condensed</vt:lpstr>
      <vt:lpstr>Cambria</vt:lpstr>
      <vt:lpstr>Fira Sans Condensed Light</vt:lpstr>
      <vt:lpstr>Wingdings</vt:lpstr>
      <vt:lpstr>Arial</vt:lpstr>
      <vt:lpstr>Anton</vt:lpstr>
      <vt:lpstr>Ai Tech Agency by Slidesgo</vt:lpstr>
      <vt:lpstr>IMPLEMENTATION OF LIST IN PYTHON</vt:lpstr>
      <vt:lpstr>CONTENTS</vt:lpstr>
      <vt:lpstr>What is List?</vt:lpstr>
      <vt:lpstr>Accessing and operations-adding,replicating &amp; slicing?</vt:lpstr>
      <vt:lpstr>Accessing and operations-updating,appending &amp; deletions?</vt:lpstr>
      <vt:lpstr>Functions of List?</vt:lpstr>
      <vt:lpstr>Functions of List?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TECH AGENCY</dc:title>
  <dc:creator>ROBOTICS</dc:creator>
  <cp:lastModifiedBy>ksimman</cp:lastModifiedBy>
  <cp:revision>94</cp:revision>
  <dcterms:modified xsi:type="dcterms:W3CDTF">2025-09-06T16:37:09Z</dcterms:modified>
</cp:coreProperties>
</file>