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A8BF-811B-44B8-AA9C-9BC6ABCCF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9B203-23C7-4835-B5B9-4C29C3EC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02ED-257E-4BAA-A000-77E0FE31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3242-B55F-4124-901F-74800E45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47FA-EF70-440D-BED2-37E99F9E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FE33-4736-484C-8F31-62047DDC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BF71-B3C4-462B-9E4F-D9CA4BC8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E5BF-A9D2-4D0D-975F-4B1FDE3D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501E-3576-4817-8429-679FCBA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CDB7-2534-4C78-9BD9-7776453E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5AC06-74AF-4B05-ADF0-582D315EA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3113-9738-4BA1-991F-23A0CB3A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117F-3885-4FB3-8301-E25E0663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C0A8-2EBE-407E-A595-DB53D894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9C02-BB1F-4802-940F-640B329D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4DA-D359-468C-841F-00B63164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8799-6179-4C12-9BE8-7124121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8D3A-3082-4857-932A-E3D2AB12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5BE9-3671-40E0-99FB-39022E26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A24A-EBCA-4C89-ABB9-7FF2F5D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B345-B385-4B61-9A08-6C7FFA04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5F7A3-BBA1-4895-974E-5709D8FB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728-3D41-4B40-BDDE-857956BB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7DC2-98FA-40A6-B8F2-66AF6DF5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870-0EBC-4179-ADDB-F975475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2D66-F43E-4C9C-8D50-84CF096B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BC2E-24CA-43DD-BA69-6D89545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7908-C601-4BB3-8FE2-3CFD07C8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0F176-4358-4CDE-9FFC-C8219B9A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9F39-CC43-4E0E-9802-67C82B36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2264-3438-4568-B951-7BF7F9DC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0A06-D52E-4871-9B17-17CD97B7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BF060-4302-4504-B2F8-9F30A652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5303B-338E-46BD-9C51-8E87E88E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0093C-FC1F-498B-AE30-66080221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FE6D5-3716-490B-81AA-F71CAFE0D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CC2DE-9D1B-4133-8C0F-8BB5972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A99-16F7-4557-B181-06CA3D96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C9F0B-E09E-4908-8477-F9320C16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CCC-127E-4266-83D6-3ACF8672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B5E38-0CCF-427D-96D4-D891067A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0E99-E5EF-4109-8483-BF0D3065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CAC82-4A8F-43BD-9F61-C2F7C84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E2D23-C209-4EB6-A36F-C6BFCAED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1FABB-76D1-4912-B740-2CD37A58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82207-7A06-4814-8719-55E7F29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30D3-8A7C-45BA-A08F-807F577D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89A7-974B-4E40-991A-E6BFBA1E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3AC7E-321E-45DB-AA71-B142353A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E1BC-7F13-4354-8CBF-CF8CD29E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AD3D3-CB15-4F74-A6FE-C5AC9335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9B996-C244-4029-879B-3C62B3A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08D8-4AD9-49FD-9D71-0B20C05A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47BF1-2942-48F8-B25B-0E68580E2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92B33-5D43-4DE2-8AA2-9AA7E95D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2DCA-B265-4E35-9093-C7A12D1F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78B7-C407-40C3-B925-EB1366C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8EBC-271D-4CAB-AB1D-457B87F4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DF5B4-DB25-43DF-A38A-74FA5D91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9D65-8B42-4EE5-A310-9415099E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D45A-FDD7-4225-8401-F85CB4562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A472-566A-4841-8666-838F1CCFDF06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B8B1-C8B0-44C1-9ABB-E8F8AFE8B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3300-7E3F-49A6-AB77-107239AA8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F1D9-1577-4354-9A16-1307EBBE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7326-99A2-4817-9FB6-5A88B5F161CC}"/>
              </a:ext>
            </a:extLst>
          </p:cNvPr>
          <p:cNvSpPr/>
          <p:nvPr/>
        </p:nvSpPr>
        <p:spPr>
          <a:xfrm>
            <a:off x="991821" y="163585"/>
            <a:ext cx="2206305" cy="181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C9D83-1A7C-4371-B1A3-8CD77EA9AE6B}"/>
              </a:ext>
            </a:extLst>
          </p:cNvPr>
          <p:cNvSpPr/>
          <p:nvPr/>
        </p:nvSpPr>
        <p:spPr>
          <a:xfrm>
            <a:off x="6994674" y="248873"/>
            <a:ext cx="3823984" cy="4907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Class 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986AB-0C2E-46D0-B56E-3D236B9EC08E}"/>
              </a:ext>
            </a:extLst>
          </p:cNvPr>
          <p:cNvSpPr/>
          <p:nvPr/>
        </p:nvSpPr>
        <p:spPr>
          <a:xfrm>
            <a:off x="4424492" y="868521"/>
            <a:ext cx="1313577" cy="10080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0088A6-3A56-421E-B1DA-40A5860B2BBD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198126" y="1069596"/>
            <a:ext cx="1226366" cy="30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FAB934-8734-4D1D-A1C6-32BCCEF4060B}"/>
              </a:ext>
            </a:extLst>
          </p:cNvPr>
          <p:cNvCxnSpPr>
            <a:stCxn id="4" idx="3"/>
          </p:cNvCxnSpPr>
          <p:nvPr/>
        </p:nvCxnSpPr>
        <p:spPr>
          <a:xfrm>
            <a:off x="5738069" y="1372559"/>
            <a:ext cx="1236678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B7498D-674E-4C46-BE2E-C18AEB235F8E}"/>
              </a:ext>
            </a:extLst>
          </p:cNvPr>
          <p:cNvSpPr/>
          <p:nvPr/>
        </p:nvSpPr>
        <p:spPr>
          <a:xfrm>
            <a:off x="991821" y="2404668"/>
            <a:ext cx="2206305" cy="181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0255D-2AF2-4A70-B24B-72188A2FA06B}"/>
              </a:ext>
            </a:extLst>
          </p:cNvPr>
          <p:cNvSpPr/>
          <p:nvPr/>
        </p:nvSpPr>
        <p:spPr>
          <a:xfrm>
            <a:off x="4404566" y="2643756"/>
            <a:ext cx="1313577" cy="10080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0A56E3-2B26-45E5-94A1-56FE7A6EAA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198126" y="3147794"/>
            <a:ext cx="1206440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A8ED21-184C-47B8-9036-C85ED74A08B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8143" y="2404668"/>
            <a:ext cx="1206440" cy="74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3702A-4AE9-44DA-B737-594547EB966F}"/>
              </a:ext>
            </a:extLst>
          </p:cNvPr>
          <p:cNvSpPr/>
          <p:nvPr/>
        </p:nvSpPr>
        <p:spPr>
          <a:xfrm>
            <a:off x="972068" y="4642955"/>
            <a:ext cx="2206305" cy="1812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7AE308-C420-4106-954D-140E46C8CCF3}"/>
              </a:ext>
            </a:extLst>
          </p:cNvPr>
          <p:cNvSpPr/>
          <p:nvPr/>
        </p:nvSpPr>
        <p:spPr>
          <a:xfrm>
            <a:off x="4424492" y="4373462"/>
            <a:ext cx="1313577" cy="10080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37B8E-1788-4EE2-9F81-868C00E5467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3178373" y="4877500"/>
            <a:ext cx="1246119" cy="67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AC29BD-46D9-4FEC-84FA-57EDF9E1C47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738069" y="2484538"/>
            <a:ext cx="1218155" cy="23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ณัฐสิทธิ์ วรนิติเยาวภา</dc:creator>
  <cp:lastModifiedBy>ณัฐสิทธิ์ วรนิติเยาวภา</cp:lastModifiedBy>
  <cp:revision>1</cp:revision>
  <dcterms:created xsi:type="dcterms:W3CDTF">2021-08-16T14:32:21Z</dcterms:created>
  <dcterms:modified xsi:type="dcterms:W3CDTF">2021-08-16T14:42:36Z</dcterms:modified>
</cp:coreProperties>
</file>