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A335-4FE1-4934-9F17-EC1A5B259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C68F-29E8-49B4-9B37-57BEE41E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9FBC-C8B3-4D55-BD42-B6049D7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8421-01AD-4ED1-B0E2-71B35F1C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7FDF-553D-4F06-9E17-E0A68635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75C5-521A-4B39-9A9F-BC363B40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1BBCD-E99F-435B-9A08-8A4C2884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DD30-D2A9-4AC6-9F74-A97036FC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D1B2-8E1D-4D49-82D6-69020E9B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1C6-608C-456D-8C48-F1B3EA58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30008-954E-4C8C-B9C1-84DAB8451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ABD86-6DF2-460C-A0BD-EB36272C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6DC5-CAB7-4AB9-A033-D24392D7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7D98-6E8A-4D7E-9FC9-4939B2D0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70E0-2D87-4306-8325-83B97FE1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3B05-E0D0-45DA-AC37-04297543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BA2C-9F9E-4903-9CF7-51708FA2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87A3-9538-45F2-B4A0-7BCAFB30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437B-5857-49B0-8602-1CCE796F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2427-A32E-4086-BDFB-3F51B242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811-1C2E-4666-A294-F9E7B1B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35DF-68EB-4C38-AAE4-83399C40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FDB0-88C2-44F5-A1FC-3225FE62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1791-5C29-44F5-9C0E-4293B70A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2A94-3043-48EB-89B7-71FC2A4F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3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2C82-1C8B-4E33-84CC-B292CAAF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B326-985F-4E4D-B9C5-10C4D1A7B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FD5C7-FBC7-4B50-81AC-3B7894E8A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1D799-91E9-40EE-B1B6-D9793E59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FDB39-7E3D-47D0-BA28-989EAA7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4139D-F906-4CDC-9B01-CD487ED1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1989-EC44-4650-AACF-C5052F5F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5094-9B25-4562-9FC8-3C36E1A0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7FCDF-5A30-44D4-9273-415F3976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0EF75-7BD5-4028-9DA4-B4F069611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61C35-994B-4FD2-AB58-62E4BF5ED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812B1-C1B4-4AAC-AE2E-53E96C48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36026-2942-4CC2-9E21-73C1235F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770E5-C2F6-4070-BFBF-83E0F491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4AED-19AC-479A-A473-20EAEA8F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DCC32-8944-4D8F-BF67-0FB38805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C66DD-2DBD-4650-BF5D-C54A8FD8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5C8E7-5381-4B9E-AC5D-995DA90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975D-EF45-4E77-A267-71EB602B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499AD-C88A-4B3B-81D8-71544C9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56F47-D5D6-483A-985E-65B5EA0F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E1A9-8987-463F-8A68-740C3C61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B663-3A7D-4491-982B-9FE4F1104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8368-453D-45A0-9A13-A84E19536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EC4D9-A00A-4AA5-A91B-52ED1EB7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F91B6-96E8-49A5-9720-F8666AF0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155D1-C655-4798-B658-F8F82C05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B17E-1F5F-40B4-B468-9620827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70D70-BEDF-4AB4-8A64-7F776A779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21A3B-6523-471E-83B5-3FD9305FB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A561-AEDF-48C3-9305-5ED1C39D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227E6-2C6F-42F2-9EAF-3243D8E8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9E4B0-678D-4144-BA9E-466DC285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E717F-4AF7-4AED-A144-266F5FAB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636F-D33B-4B85-8B7A-83E3F4B0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D5D6-8982-496F-9FA5-9FFCFD75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63BE-7527-4FD3-A6E8-51D713C97CD7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35CF-C078-497F-B071-6092FAA6A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0B70-0A58-42DF-8F55-F09098994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951D-10B8-4EC8-9EF1-8E96B015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82EAF4-F446-4018-8777-F67BC7507B0A}"/>
              </a:ext>
            </a:extLst>
          </p:cNvPr>
          <p:cNvSpPr/>
          <p:nvPr/>
        </p:nvSpPr>
        <p:spPr>
          <a:xfrm>
            <a:off x="1216404" y="2877425"/>
            <a:ext cx="10284902" cy="271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F02525-7143-4A21-B841-13823096A198}"/>
              </a:ext>
            </a:extLst>
          </p:cNvPr>
          <p:cNvSpPr/>
          <p:nvPr/>
        </p:nvSpPr>
        <p:spPr>
          <a:xfrm>
            <a:off x="1602297" y="3112316"/>
            <a:ext cx="104023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CE8F4-5933-4B27-B46E-3D88B6FCFE5E}"/>
              </a:ext>
            </a:extLst>
          </p:cNvPr>
          <p:cNvSpPr txBox="1"/>
          <p:nvPr/>
        </p:nvSpPr>
        <p:spPr>
          <a:xfrm>
            <a:off x="1124125" y="687897"/>
            <a:ext cx="58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3BE31A-78A2-4E70-826A-78CF1A978CCF}"/>
              </a:ext>
            </a:extLst>
          </p:cNvPr>
          <p:cNvCxnSpPr>
            <a:cxnSpLocks/>
          </p:cNvCxnSpPr>
          <p:nvPr/>
        </p:nvCxnSpPr>
        <p:spPr>
          <a:xfrm>
            <a:off x="1346433" y="1111758"/>
            <a:ext cx="729842" cy="218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D0DED3-8872-4DE4-A885-869F2EE207A9}"/>
              </a:ext>
            </a:extLst>
          </p:cNvPr>
          <p:cNvSpPr txBox="1"/>
          <p:nvPr/>
        </p:nvSpPr>
        <p:spPr>
          <a:xfrm>
            <a:off x="3538461" y="687897"/>
            <a:ext cx="58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84DEF-1CEC-4476-A64B-B000547D232A}"/>
              </a:ext>
            </a:extLst>
          </p:cNvPr>
          <p:cNvSpPr/>
          <p:nvPr/>
        </p:nvSpPr>
        <p:spPr>
          <a:xfrm>
            <a:off x="3085455" y="3148448"/>
            <a:ext cx="1040235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D3F6C8-317B-42B2-AA22-BE6F97C47F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605573" y="1334228"/>
            <a:ext cx="226503" cy="181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38406C-38B9-497C-9D96-7EEA59606A49}"/>
              </a:ext>
            </a:extLst>
          </p:cNvPr>
          <p:cNvSpPr txBox="1"/>
          <p:nvPr/>
        </p:nvSpPr>
        <p:spPr>
          <a:xfrm>
            <a:off x="6772674" y="788592"/>
            <a:ext cx="58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92DC32-4D51-4694-A2DC-2FDC30BE0116}"/>
              </a:ext>
            </a:extLst>
          </p:cNvPr>
          <p:cNvSpPr/>
          <p:nvPr/>
        </p:nvSpPr>
        <p:spPr>
          <a:xfrm>
            <a:off x="6252556" y="3200590"/>
            <a:ext cx="2249760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[1,2,3,4, 5]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FB9F3D-6A98-4C0C-961D-0D1099C5A2FE}"/>
              </a:ext>
            </a:extLst>
          </p:cNvPr>
          <p:cNvCxnSpPr>
            <a:cxnSpLocks/>
          </p:cNvCxnSpPr>
          <p:nvPr/>
        </p:nvCxnSpPr>
        <p:spPr>
          <a:xfrm>
            <a:off x="7066288" y="1334228"/>
            <a:ext cx="293615" cy="186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CF9C7D-1FA6-4112-BBB6-010DF9C005B2}"/>
              </a:ext>
            </a:extLst>
          </p:cNvPr>
          <p:cNvSpPr txBox="1"/>
          <p:nvPr/>
        </p:nvSpPr>
        <p:spPr>
          <a:xfrm>
            <a:off x="8721790" y="869212"/>
            <a:ext cx="58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E3CDAE-1C73-4DD0-AD9E-58D38FEAE6B6}"/>
              </a:ext>
            </a:extLst>
          </p:cNvPr>
          <p:cNvCxnSpPr>
            <a:cxnSpLocks/>
          </p:cNvCxnSpPr>
          <p:nvPr/>
        </p:nvCxnSpPr>
        <p:spPr>
          <a:xfrm flipH="1">
            <a:off x="7377436" y="1495811"/>
            <a:ext cx="1490793" cy="165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1D8D58-86E1-424D-9EE3-4045B2D1CF00}"/>
              </a:ext>
            </a:extLst>
          </p:cNvPr>
          <p:cNvSpPr txBox="1"/>
          <p:nvPr/>
        </p:nvSpPr>
        <p:spPr>
          <a:xfrm>
            <a:off x="9458842" y="1011062"/>
            <a:ext cx="58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331ACF-CDC7-422B-9EEC-F3003294702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359903" y="1657393"/>
            <a:ext cx="2392554" cy="151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EA7C62-B8C1-4B25-87C8-42331B9064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B3EAA-6754-483B-A00F-4AB36B1E0B46}"/>
              </a:ext>
            </a:extLst>
          </p:cNvPr>
          <p:cNvSpPr/>
          <p:nvPr/>
        </p:nvSpPr>
        <p:spPr>
          <a:xfrm>
            <a:off x="671119" y="570451"/>
            <a:ext cx="3456264" cy="53186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39EFA-3A34-4114-BE30-525B776175A9}"/>
              </a:ext>
            </a:extLst>
          </p:cNvPr>
          <p:cNvSpPr/>
          <p:nvPr/>
        </p:nvSpPr>
        <p:spPr>
          <a:xfrm>
            <a:off x="6830038" y="769689"/>
            <a:ext cx="3456264" cy="53186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759310-2D28-4E2E-BE32-B25FEED6A46E}"/>
              </a:ext>
            </a:extLst>
          </p:cNvPr>
          <p:cNvSpPr/>
          <p:nvPr/>
        </p:nvSpPr>
        <p:spPr>
          <a:xfrm>
            <a:off x="708871" y="1511414"/>
            <a:ext cx="3456264" cy="2107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E9568-7A46-47DE-83E4-8F580B391A99}"/>
              </a:ext>
            </a:extLst>
          </p:cNvPr>
          <p:cNvSpPr/>
          <p:nvPr/>
        </p:nvSpPr>
        <p:spPr>
          <a:xfrm>
            <a:off x="6830038" y="1876335"/>
            <a:ext cx="3456264" cy="2107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9D6E4-0D01-4717-B811-71294B09B932}"/>
              </a:ext>
            </a:extLst>
          </p:cNvPr>
          <p:cNvSpPr/>
          <p:nvPr/>
        </p:nvSpPr>
        <p:spPr>
          <a:xfrm>
            <a:off x="7481583" y="2241257"/>
            <a:ext cx="2273414" cy="1377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0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ณัฐสิทธิ์ วรนิติเยาวภา</dc:creator>
  <cp:lastModifiedBy>ณัฐสิทธิ์ วรนิติเยาวภา</cp:lastModifiedBy>
  <cp:revision>1</cp:revision>
  <dcterms:created xsi:type="dcterms:W3CDTF">2021-08-08T14:01:55Z</dcterms:created>
  <dcterms:modified xsi:type="dcterms:W3CDTF">2021-08-08T14:41:50Z</dcterms:modified>
</cp:coreProperties>
</file>