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5"/>
  </p:notesMasterIdLst>
  <p:sldIdLst>
    <p:sldId id="330" r:id="rId2"/>
    <p:sldId id="386" r:id="rId3"/>
    <p:sldId id="373" r:id="rId4"/>
    <p:sldId id="407" r:id="rId5"/>
    <p:sldId id="408" r:id="rId6"/>
    <p:sldId id="322" r:id="rId7"/>
    <p:sldId id="409" r:id="rId8"/>
    <p:sldId id="410" r:id="rId9"/>
    <p:sldId id="411" r:id="rId10"/>
    <p:sldId id="412" r:id="rId11"/>
    <p:sldId id="393" r:id="rId12"/>
    <p:sldId id="375" r:id="rId13"/>
    <p:sldId id="413" r:id="rId14"/>
    <p:sldId id="414" r:id="rId15"/>
    <p:sldId id="380" r:id="rId16"/>
    <p:sldId id="379" r:id="rId17"/>
    <p:sldId id="456" r:id="rId18"/>
    <p:sldId id="457" r:id="rId19"/>
    <p:sldId id="381" r:id="rId20"/>
    <p:sldId id="417" r:id="rId21"/>
    <p:sldId id="357" r:id="rId22"/>
    <p:sldId id="323" r:id="rId23"/>
    <p:sldId id="404" r:id="rId24"/>
    <p:sldId id="418" r:id="rId25"/>
    <p:sldId id="419" r:id="rId26"/>
    <p:sldId id="420" r:id="rId27"/>
    <p:sldId id="421" r:id="rId28"/>
    <p:sldId id="422" r:id="rId29"/>
    <p:sldId id="423" r:id="rId30"/>
    <p:sldId id="424" r:id="rId31"/>
    <p:sldId id="425" r:id="rId32"/>
    <p:sldId id="426" r:id="rId33"/>
    <p:sldId id="427" r:id="rId34"/>
    <p:sldId id="428" r:id="rId35"/>
    <p:sldId id="324" r:id="rId36"/>
    <p:sldId id="363" r:id="rId37"/>
    <p:sldId id="335" r:id="rId38"/>
    <p:sldId id="354" r:id="rId39"/>
    <p:sldId id="437" r:id="rId40"/>
    <p:sldId id="439" r:id="rId41"/>
    <p:sldId id="440" r:id="rId42"/>
    <p:sldId id="442" r:id="rId43"/>
    <p:sldId id="429" r:id="rId44"/>
    <p:sldId id="430" r:id="rId45"/>
    <p:sldId id="259" r:id="rId46"/>
    <p:sldId id="394" r:id="rId47"/>
    <p:sldId id="382" r:id="rId48"/>
    <p:sldId id="431" r:id="rId49"/>
    <p:sldId id="383" r:id="rId50"/>
    <p:sldId id="258" r:id="rId51"/>
    <p:sldId id="447" r:id="rId52"/>
    <p:sldId id="448" r:id="rId53"/>
    <p:sldId id="446" r:id="rId54"/>
    <p:sldId id="449" r:id="rId55"/>
    <p:sldId id="444" r:id="rId56"/>
    <p:sldId id="344" r:id="rId57"/>
    <p:sldId id="450" r:id="rId58"/>
    <p:sldId id="451" r:id="rId59"/>
    <p:sldId id="452" r:id="rId60"/>
    <p:sldId id="453" r:id="rId61"/>
    <p:sldId id="455" r:id="rId62"/>
    <p:sldId id="454" r:id="rId63"/>
    <p:sldId id="462" r:id="rId64"/>
    <p:sldId id="463" r:id="rId65"/>
    <p:sldId id="464" r:id="rId66"/>
    <p:sldId id="466" r:id="rId67"/>
    <p:sldId id="467" r:id="rId68"/>
    <p:sldId id="458" r:id="rId69"/>
    <p:sldId id="459" r:id="rId70"/>
    <p:sldId id="460" r:id="rId71"/>
    <p:sldId id="461" r:id="rId72"/>
    <p:sldId id="385" r:id="rId73"/>
    <p:sldId id="384" r:id="rId74"/>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97" d="100"/>
          <a:sy n="97" d="100"/>
        </p:scale>
        <p:origin x="1068" y="10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56C2-D486-4235-A097-3B48E960DB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FE4CF21-6DA0-4680-9165-9D103340CF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D84D29-5403-4C91-B333-3FE80AA4E16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35254973-82DE-4FCF-8744-CE3333FD39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2F6ECAE-C757-4888-8419-898ABFCD0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113A6FE-E2BE-4B18-8179-600B2549BB0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8CB1ED9-BA7B-4930-B0B2-B498C4D2EA0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a:extLst>
              <a:ext uri="{FF2B5EF4-FFF2-40B4-BE49-F238E27FC236}">
                <a16:creationId xmlns:a16="http://schemas.microsoft.com/office/drawing/2014/main" id="{2E703FCE-0B75-4F87-9E83-3198F6BCFE2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13A5A8-94D0-4A3F-A8EE-CF070F1B7A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50E4C5B-4995-46EA-BBFD-2F99E5D28D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F61286-EBA5-4DA3-966A-323B495CDA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2B6D5AB0-A84F-462E-8CFE-7169758D2C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D0D468F-5F88-4D1E-BEFB-9A7D76953C6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21B3D0DC-9B7A-433D-83DA-84F9815B6C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1AF4326-6828-4290-BAD0-B62BF6C32C1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E9F11966-565C-4511-B464-F6D8A3354D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44C76C-AC58-4B89-99CD-9C93999049E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a:extLst>
              <a:ext uri="{FF2B5EF4-FFF2-40B4-BE49-F238E27FC236}">
                <a16:creationId xmlns:a16="http://schemas.microsoft.com/office/drawing/2014/main" id="{2DA0FE29-ED67-41DA-8CB8-2E6AEA6385A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7531D4E3-B1B0-4E5A-B3BB-C66D54DAE64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a:extLst>
              <a:ext uri="{FF2B5EF4-FFF2-40B4-BE49-F238E27FC236}">
                <a16:creationId xmlns:a16="http://schemas.microsoft.com/office/drawing/2014/main" id="{A37B9006-9787-4D5D-BD7C-10F23878597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3C40C50-DE0F-4408-ACC8-E6A5955388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EF70563D-676A-494B-B81B-1F8877E494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C2CE30-7B42-40F9-BAD1-818D5B83493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9CD4B909-673A-4197-A1E1-2DD0EA4233C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F5429D-37E6-4AE0-84B4-07D47B679A9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7" name="Rectangle 3">
            <a:extLst>
              <a:ext uri="{FF2B5EF4-FFF2-40B4-BE49-F238E27FC236}">
                <a16:creationId xmlns:a16="http://schemas.microsoft.com/office/drawing/2014/main" id="{8FA2EE89-7F0F-4B62-BF3E-A5F5E427A29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0871424-31BB-4AF5-8919-51084169610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5" name="Rectangle 3">
            <a:extLst>
              <a:ext uri="{FF2B5EF4-FFF2-40B4-BE49-F238E27FC236}">
                <a16:creationId xmlns:a16="http://schemas.microsoft.com/office/drawing/2014/main" id="{730531F9-F37E-49E2-B380-53FC589D652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FC25DA1-2106-4C04-B381-103D749E426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64BF858D-4602-4D94-A224-1540C9DAAE5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4306B64-A3CC-4265-82DC-A14C683C5AE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46D9629F-AF62-437E-9D87-EDD09196F87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CC402D-41FB-4F30-9C84-0A19C922374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2B075113-77D3-4E23-8DFA-8B983F01E42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3B8566-DB1C-41E4-B5B6-BA2616A366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511A16AF-490F-43A1-A4B1-0AE663F8042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F66ED7F-D59B-4B22-A59D-A75C2AB4D4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BC9F675-555F-49AB-B50E-4C8D0BC03E8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E7448D40-9641-4463-B8B1-E7F48865FFB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A36C034-A492-42FD-ACA6-F7A391F4754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4937096-DD28-437D-9227-042EBB513F45}"/>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92F19926-CDEA-4843-9918-CB46822E3F80}"/>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E597C7D7-A535-4870-9555-A9E0ABC03E9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186F105-BE03-460D-BE11-358979B3BB5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35FB0C-0D11-4E43-8FE7-E1907B8EA5F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F885B2B-0D06-4CFA-99DE-47016CCE931C}"/>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5F8328E-D3F9-4C4C-A209-82D699D997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E315653-AB30-45CA-93FD-5E5CFBF5514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F78218A-F113-4BD0-A5BD-1FF847A739E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213CAEF5-BB8F-47E7-A46D-CD9B8294DA8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BCB3FF9-3A87-448D-A79B-3267CF98F32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0586E6-7FC7-4E7D-BFAA-4BA3E45F9A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9FF1BCE-CD71-4899-A536-B52FC85EED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E233E74-81A8-40FC-B35E-D8B9F75EA5B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DF32589-4A88-4517-AE79-125147A8B8A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AAB46E8-7A2B-4169-8E41-5CE70911399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42EB836-DBC9-4C29-9FBA-D2C29FD86D6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895F490-1A86-4B93-B2CF-6133960E590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95C47E7-2644-4C79-8F1A-C3ECCF6571E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E0FD0CF-87DD-497D-9C14-AC9687BEA30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457E329-5C90-479D-9B60-B70BBD37F8F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022B3938-7D2C-4402-A749-18A26485470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D00EA05-1F78-41DA-BFA1-E9A7FDB3ED7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838D5FC-9CF6-47D8-9546-852BA0012C6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7A80C62-6567-4525-A778-FDB54D194B6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FA34FA-23F0-4070-B590-8E8337A49D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B47E9F-31AC-4864-88D1-D09290E31A29}"/>
              </a:ext>
            </a:extLst>
          </p:cNvPr>
          <p:cNvSpPr>
            <a:spLocks noGrp="1" noChangeArrowheads="1"/>
          </p:cNvSpPr>
          <p:nvPr>
            <p:ph type="dt" sz="quarter" idx="10"/>
          </p:nvPr>
        </p:nvSpPr>
        <p:spPr/>
        <p:txBody>
          <a:bodyPr/>
          <a:lstStyle>
            <a:lvl1pPr>
              <a:defRPr/>
            </a:lvl1pPr>
          </a:lstStyle>
          <a:p>
            <a:pPr>
              <a:defRPr/>
            </a:pPr>
            <a:fld id="{FE13A0DE-8A26-49CE-8B6F-CE60CAE61D60}" type="datetime1">
              <a:rPr lang="en-US"/>
              <a:pPr>
                <a:defRPr/>
              </a:pPr>
              <a:t>6/22/2020</a:t>
            </a:fld>
            <a:endParaRPr lang="en-US"/>
          </a:p>
        </p:txBody>
      </p:sp>
      <p:sp>
        <p:nvSpPr>
          <p:cNvPr id="35" name="Rectangle 35">
            <a:extLst>
              <a:ext uri="{FF2B5EF4-FFF2-40B4-BE49-F238E27FC236}">
                <a16:creationId xmlns:a16="http://schemas.microsoft.com/office/drawing/2014/main" id="{7C0BBB85-0558-4A84-B0CC-C68F5715321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51AA9BE4-A998-4F0B-BC86-7286CF3C7B4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1AF5767-DF88-49C4-A167-39F831FFAD97}" type="slidenum">
              <a:rPr lang="en-US" altLang="en-US"/>
              <a:pPr>
                <a:defRPr/>
              </a:pPr>
              <a:t>‹#›</a:t>
            </a:fld>
            <a:endParaRPr lang="en-US" altLang="en-US"/>
          </a:p>
        </p:txBody>
      </p:sp>
    </p:spTree>
    <p:extLst>
      <p:ext uri="{BB962C8B-B14F-4D97-AF65-F5344CB8AC3E}">
        <p14:creationId xmlns:p14="http://schemas.microsoft.com/office/powerpoint/2010/main" val="1485829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A1F9FA-B178-4D40-A3DF-92D69EE21AB5}"/>
              </a:ext>
            </a:extLst>
          </p:cNvPr>
          <p:cNvSpPr>
            <a:spLocks noGrp="1" noChangeArrowheads="1"/>
          </p:cNvSpPr>
          <p:nvPr>
            <p:ph type="dt" sz="half" idx="10"/>
          </p:nvPr>
        </p:nvSpPr>
        <p:spPr>
          <a:ln/>
        </p:spPr>
        <p:txBody>
          <a:bodyPr/>
          <a:lstStyle>
            <a:lvl1pPr>
              <a:defRPr/>
            </a:lvl1pPr>
          </a:lstStyle>
          <a:p>
            <a:pPr>
              <a:defRPr/>
            </a:pPr>
            <a:fld id="{D9391097-5331-4780-8A08-143F4088D7A2}" type="datetime1">
              <a:rPr lang="en-US"/>
              <a:pPr>
                <a:defRPr/>
              </a:pPr>
              <a:t>6/22/2020</a:t>
            </a:fld>
            <a:endParaRPr lang="en-US"/>
          </a:p>
        </p:txBody>
      </p:sp>
      <p:sp>
        <p:nvSpPr>
          <p:cNvPr id="5" name="Rectangle 34">
            <a:extLst>
              <a:ext uri="{FF2B5EF4-FFF2-40B4-BE49-F238E27FC236}">
                <a16:creationId xmlns:a16="http://schemas.microsoft.com/office/drawing/2014/main" id="{4B4645DC-E4D2-4888-BC81-8269521CB2BE}"/>
              </a:ext>
            </a:extLst>
          </p:cNvPr>
          <p:cNvSpPr>
            <a:spLocks noGrp="1" noChangeArrowheads="1"/>
          </p:cNvSpPr>
          <p:nvPr>
            <p:ph type="sldNum" sz="quarter" idx="11"/>
          </p:nvPr>
        </p:nvSpPr>
        <p:spPr>
          <a:ln/>
        </p:spPr>
        <p:txBody>
          <a:bodyPr/>
          <a:lstStyle>
            <a:lvl1pPr>
              <a:defRPr/>
            </a:lvl1pPr>
          </a:lstStyle>
          <a:p>
            <a:pPr>
              <a:defRPr/>
            </a:pPr>
            <a:fld id="{2C1224A3-7EFC-49CF-80D7-40066D92DA62}" type="slidenum">
              <a:rPr lang="en-US" altLang="en-US"/>
              <a:pPr>
                <a:defRPr/>
              </a:pPr>
              <a:t>‹#›</a:t>
            </a:fld>
            <a:endParaRPr lang="en-US" altLang="en-US"/>
          </a:p>
        </p:txBody>
      </p:sp>
    </p:spTree>
    <p:extLst>
      <p:ext uri="{BB962C8B-B14F-4D97-AF65-F5344CB8AC3E}">
        <p14:creationId xmlns:p14="http://schemas.microsoft.com/office/powerpoint/2010/main" val="8195377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216625-8294-4D62-A573-35400A31CD78}"/>
              </a:ext>
            </a:extLst>
          </p:cNvPr>
          <p:cNvSpPr>
            <a:spLocks noGrp="1" noChangeArrowheads="1"/>
          </p:cNvSpPr>
          <p:nvPr>
            <p:ph type="dt" sz="half" idx="10"/>
          </p:nvPr>
        </p:nvSpPr>
        <p:spPr>
          <a:ln/>
        </p:spPr>
        <p:txBody>
          <a:bodyPr/>
          <a:lstStyle>
            <a:lvl1pPr>
              <a:defRPr/>
            </a:lvl1pPr>
          </a:lstStyle>
          <a:p>
            <a:pPr>
              <a:defRPr/>
            </a:pPr>
            <a:fld id="{2C93829F-73AE-4C38-B159-C53982F0FD75}" type="datetime1">
              <a:rPr lang="en-US"/>
              <a:pPr>
                <a:defRPr/>
              </a:pPr>
              <a:t>6/22/2020</a:t>
            </a:fld>
            <a:endParaRPr lang="en-US"/>
          </a:p>
        </p:txBody>
      </p:sp>
      <p:sp>
        <p:nvSpPr>
          <p:cNvPr id="5" name="Rectangle 34">
            <a:extLst>
              <a:ext uri="{FF2B5EF4-FFF2-40B4-BE49-F238E27FC236}">
                <a16:creationId xmlns:a16="http://schemas.microsoft.com/office/drawing/2014/main" id="{25BC8DBC-8704-4058-8B6B-B92EEBA1689B}"/>
              </a:ext>
            </a:extLst>
          </p:cNvPr>
          <p:cNvSpPr>
            <a:spLocks noGrp="1" noChangeArrowheads="1"/>
          </p:cNvSpPr>
          <p:nvPr>
            <p:ph type="sldNum" sz="quarter" idx="11"/>
          </p:nvPr>
        </p:nvSpPr>
        <p:spPr>
          <a:ln/>
        </p:spPr>
        <p:txBody>
          <a:bodyPr/>
          <a:lstStyle>
            <a:lvl1pPr>
              <a:defRPr/>
            </a:lvl1pPr>
          </a:lstStyle>
          <a:p>
            <a:pPr>
              <a:defRPr/>
            </a:pPr>
            <a:fld id="{BBDC6F1B-3459-4352-9AD2-C02299CF28B5}" type="slidenum">
              <a:rPr lang="en-US" altLang="en-US"/>
              <a:pPr>
                <a:defRPr/>
              </a:pPr>
              <a:t>‹#›</a:t>
            </a:fld>
            <a:endParaRPr lang="en-US" altLang="en-US"/>
          </a:p>
        </p:txBody>
      </p:sp>
    </p:spTree>
    <p:extLst>
      <p:ext uri="{BB962C8B-B14F-4D97-AF65-F5344CB8AC3E}">
        <p14:creationId xmlns:p14="http://schemas.microsoft.com/office/powerpoint/2010/main" val="3739635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28F22-9BB1-40BA-AC72-93CEEECA09F2}"/>
              </a:ext>
            </a:extLst>
          </p:cNvPr>
          <p:cNvSpPr>
            <a:spLocks noGrp="1"/>
          </p:cNvSpPr>
          <p:nvPr>
            <p:ph type="dt" sz="half" idx="10"/>
          </p:nvPr>
        </p:nvSpPr>
        <p:spPr/>
        <p:txBody>
          <a:bodyPr/>
          <a:lstStyle>
            <a:lvl1pPr>
              <a:defRPr/>
            </a:lvl1pPr>
          </a:lstStyle>
          <a:p>
            <a:pPr>
              <a:defRPr/>
            </a:pPr>
            <a:fld id="{D440376E-321C-4DA2-A9A3-42117A798682}" type="datetime1">
              <a:rPr lang="en-US"/>
              <a:pPr>
                <a:defRPr/>
              </a:pPr>
              <a:t>6/22/2020</a:t>
            </a:fld>
            <a:endParaRPr lang="en-US"/>
          </a:p>
        </p:txBody>
      </p:sp>
      <p:sp>
        <p:nvSpPr>
          <p:cNvPr id="5" name="Slide Number Placeholder 4">
            <a:extLst>
              <a:ext uri="{FF2B5EF4-FFF2-40B4-BE49-F238E27FC236}">
                <a16:creationId xmlns:a16="http://schemas.microsoft.com/office/drawing/2014/main" id="{DE196966-29B4-4BE1-8E6A-4D0F186E43E0}"/>
              </a:ext>
            </a:extLst>
          </p:cNvPr>
          <p:cNvSpPr>
            <a:spLocks noGrp="1"/>
          </p:cNvSpPr>
          <p:nvPr>
            <p:ph type="sldNum" sz="quarter" idx="11"/>
          </p:nvPr>
        </p:nvSpPr>
        <p:spPr/>
        <p:txBody>
          <a:bodyPr/>
          <a:lstStyle>
            <a:lvl1pPr>
              <a:defRPr/>
            </a:lvl1pPr>
          </a:lstStyle>
          <a:p>
            <a:pPr>
              <a:defRPr/>
            </a:pPr>
            <a:fld id="{07039C33-6A58-4664-A826-EA5253411CDB}" type="slidenum">
              <a:rPr lang="en-US" altLang="en-US"/>
              <a:pPr>
                <a:defRPr/>
              </a:pPr>
              <a:t>‹#›</a:t>
            </a:fld>
            <a:endParaRPr lang="en-US" altLang="en-US"/>
          </a:p>
        </p:txBody>
      </p:sp>
    </p:spTree>
    <p:extLst>
      <p:ext uri="{BB962C8B-B14F-4D97-AF65-F5344CB8AC3E}">
        <p14:creationId xmlns:p14="http://schemas.microsoft.com/office/powerpoint/2010/main" val="231054994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FBE912-1C66-4116-8B92-6284EDAF644B}"/>
              </a:ext>
            </a:extLst>
          </p:cNvPr>
          <p:cNvSpPr>
            <a:spLocks noGrp="1" noChangeArrowheads="1"/>
          </p:cNvSpPr>
          <p:nvPr>
            <p:ph type="dt" sz="half" idx="10"/>
          </p:nvPr>
        </p:nvSpPr>
        <p:spPr>
          <a:ln/>
        </p:spPr>
        <p:txBody>
          <a:bodyPr/>
          <a:lstStyle>
            <a:lvl1pPr>
              <a:defRPr/>
            </a:lvl1pPr>
          </a:lstStyle>
          <a:p>
            <a:pPr>
              <a:defRPr/>
            </a:pPr>
            <a:fld id="{4F257B79-056F-42BD-92D1-23B44E94F5BA}" type="datetime1">
              <a:rPr lang="en-US"/>
              <a:pPr>
                <a:defRPr/>
              </a:pPr>
              <a:t>6/22/2020</a:t>
            </a:fld>
            <a:endParaRPr lang="en-US"/>
          </a:p>
        </p:txBody>
      </p:sp>
      <p:sp>
        <p:nvSpPr>
          <p:cNvPr id="5" name="Rectangle 34">
            <a:extLst>
              <a:ext uri="{FF2B5EF4-FFF2-40B4-BE49-F238E27FC236}">
                <a16:creationId xmlns:a16="http://schemas.microsoft.com/office/drawing/2014/main" id="{036BA0F9-FB31-4FC1-834D-89433ED27409}"/>
              </a:ext>
            </a:extLst>
          </p:cNvPr>
          <p:cNvSpPr>
            <a:spLocks noGrp="1" noChangeArrowheads="1"/>
          </p:cNvSpPr>
          <p:nvPr>
            <p:ph type="sldNum" sz="quarter" idx="11"/>
          </p:nvPr>
        </p:nvSpPr>
        <p:spPr>
          <a:ln/>
        </p:spPr>
        <p:txBody>
          <a:bodyPr/>
          <a:lstStyle>
            <a:lvl1pPr>
              <a:defRPr/>
            </a:lvl1pPr>
          </a:lstStyle>
          <a:p>
            <a:pPr>
              <a:defRPr/>
            </a:pPr>
            <a:fld id="{D0AF1B7A-C192-4EF9-8022-298D7CC3B0B9}" type="slidenum">
              <a:rPr lang="en-US" altLang="en-US"/>
              <a:pPr>
                <a:defRPr/>
              </a:pPr>
              <a:t>‹#›</a:t>
            </a:fld>
            <a:endParaRPr lang="en-US" altLang="en-US"/>
          </a:p>
        </p:txBody>
      </p:sp>
    </p:spTree>
    <p:extLst>
      <p:ext uri="{BB962C8B-B14F-4D97-AF65-F5344CB8AC3E}">
        <p14:creationId xmlns:p14="http://schemas.microsoft.com/office/powerpoint/2010/main" val="2861078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4FABD77-81A7-452E-B44D-82D7F87B0B50}"/>
              </a:ext>
            </a:extLst>
          </p:cNvPr>
          <p:cNvSpPr>
            <a:spLocks noGrp="1" noChangeArrowheads="1"/>
          </p:cNvSpPr>
          <p:nvPr>
            <p:ph type="dt" sz="half" idx="10"/>
          </p:nvPr>
        </p:nvSpPr>
        <p:spPr>
          <a:ln/>
        </p:spPr>
        <p:txBody>
          <a:bodyPr/>
          <a:lstStyle>
            <a:lvl1pPr>
              <a:defRPr/>
            </a:lvl1pPr>
          </a:lstStyle>
          <a:p>
            <a:pPr>
              <a:defRPr/>
            </a:pPr>
            <a:fld id="{A4ACDC4B-2811-4802-9265-4FA71D442C7E}" type="datetime1">
              <a:rPr lang="en-US"/>
              <a:pPr>
                <a:defRPr/>
              </a:pPr>
              <a:t>6/22/2020</a:t>
            </a:fld>
            <a:endParaRPr lang="en-US"/>
          </a:p>
        </p:txBody>
      </p:sp>
      <p:sp>
        <p:nvSpPr>
          <p:cNvPr id="6" name="Rectangle 34">
            <a:extLst>
              <a:ext uri="{FF2B5EF4-FFF2-40B4-BE49-F238E27FC236}">
                <a16:creationId xmlns:a16="http://schemas.microsoft.com/office/drawing/2014/main" id="{035F040C-1AFA-46C3-8A83-5D21E8E63305}"/>
              </a:ext>
            </a:extLst>
          </p:cNvPr>
          <p:cNvSpPr>
            <a:spLocks noGrp="1" noChangeArrowheads="1"/>
          </p:cNvSpPr>
          <p:nvPr>
            <p:ph type="sldNum" sz="quarter" idx="11"/>
          </p:nvPr>
        </p:nvSpPr>
        <p:spPr>
          <a:ln/>
        </p:spPr>
        <p:txBody>
          <a:bodyPr/>
          <a:lstStyle>
            <a:lvl1pPr>
              <a:defRPr/>
            </a:lvl1pPr>
          </a:lstStyle>
          <a:p>
            <a:pPr>
              <a:defRPr/>
            </a:pPr>
            <a:fld id="{55DDB2E3-0D0E-4DDD-8C5A-42AFF36F79DE}" type="slidenum">
              <a:rPr lang="en-US" altLang="en-US"/>
              <a:pPr>
                <a:defRPr/>
              </a:pPr>
              <a:t>‹#›</a:t>
            </a:fld>
            <a:endParaRPr lang="en-US" altLang="en-US"/>
          </a:p>
        </p:txBody>
      </p:sp>
    </p:spTree>
    <p:extLst>
      <p:ext uri="{BB962C8B-B14F-4D97-AF65-F5344CB8AC3E}">
        <p14:creationId xmlns:p14="http://schemas.microsoft.com/office/powerpoint/2010/main" val="46039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93659B1-2857-40FB-BE7F-5026789F6FE0}"/>
              </a:ext>
            </a:extLst>
          </p:cNvPr>
          <p:cNvSpPr>
            <a:spLocks noGrp="1" noChangeArrowheads="1"/>
          </p:cNvSpPr>
          <p:nvPr>
            <p:ph type="dt" sz="half" idx="10"/>
          </p:nvPr>
        </p:nvSpPr>
        <p:spPr>
          <a:ln/>
        </p:spPr>
        <p:txBody>
          <a:bodyPr/>
          <a:lstStyle>
            <a:lvl1pPr>
              <a:defRPr/>
            </a:lvl1pPr>
          </a:lstStyle>
          <a:p>
            <a:pPr>
              <a:defRPr/>
            </a:pPr>
            <a:fld id="{EA0BB637-8D6F-4E3D-AFFB-516428302CEF}" type="datetime1">
              <a:rPr lang="en-US"/>
              <a:pPr>
                <a:defRPr/>
              </a:pPr>
              <a:t>6/22/2020</a:t>
            </a:fld>
            <a:endParaRPr lang="en-US"/>
          </a:p>
        </p:txBody>
      </p:sp>
      <p:sp>
        <p:nvSpPr>
          <p:cNvPr id="8" name="Rectangle 34">
            <a:extLst>
              <a:ext uri="{FF2B5EF4-FFF2-40B4-BE49-F238E27FC236}">
                <a16:creationId xmlns:a16="http://schemas.microsoft.com/office/drawing/2014/main" id="{A3613171-8E4E-459B-807A-E953BC4E5D76}"/>
              </a:ext>
            </a:extLst>
          </p:cNvPr>
          <p:cNvSpPr>
            <a:spLocks noGrp="1" noChangeArrowheads="1"/>
          </p:cNvSpPr>
          <p:nvPr>
            <p:ph type="sldNum" sz="quarter" idx="11"/>
          </p:nvPr>
        </p:nvSpPr>
        <p:spPr>
          <a:ln/>
        </p:spPr>
        <p:txBody>
          <a:bodyPr/>
          <a:lstStyle>
            <a:lvl1pPr>
              <a:defRPr/>
            </a:lvl1pPr>
          </a:lstStyle>
          <a:p>
            <a:pPr>
              <a:defRPr/>
            </a:pPr>
            <a:fld id="{CF357AD3-9386-4230-A8B4-0D9B07016FFB}" type="slidenum">
              <a:rPr lang="en-US" altLang="en-US"/>
              <a:pPr>
                <a:defRPr/>
              </a:pPr>
              <a:t>‹#›</a:t>
            </a:fld>
            <a:endParaRPr lang="en-US" altLang="en-US"/>
          </a:p>
        </p:txBody>
      </p:sp>
    </p:spTree>
    <p:extLst>
      <p:ext uri="{BB962C8B-B14F-4D97-AF65-F5344CB8AC3E}">
        <p14:creationId xmlns:p14="http://schemas.microsoft.com/office/powerpoint/2010/main" val="3332829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D9D768D-D661-4F41-B70B-D1F97BFC77A0}"/>
              </a:ext>
            </a:extLst>
          </p:cNvPr>
          <p:cNvSpPr>
            <a:spLocks noGrp="1" noChangeArrowheads="1"/>
          </p:cNvSpPr>
          <p:nvPr>
            <p:ph type="dt" sz="half" idx="10"/>
          </p:nvPr>
        </p:nvSpPr>
        <p:spPr>
          <a:ln/>
        </p:spPr>
        <p:txBody>
          <a:bodyPr/>
          <a:lstStyle>
            <a:lvl1pPr>
              <a:defRPr/>
            </a:lvl1pPr>
          </a:lstStyle>
          <a:p>
            <a:pPr>
              <a:defRPr/>
            </a:pPr>
            <a:fld id="{5E777A3F-E38B-400C-BF2A-264944E6F7CF}" type="datetime1">
              <a:rPr lang="en-US"/>
              <a:pPr>
                <a:defRPr/>
              </a:pPr>
              <a:t>6/22/2020</a:t>
            </a:fld>
            <a:endParaRPr lang="en-US"/>
          </a:p>
        </p:txBody>
      </p:sp>
      <p:sp>
        <p:nvSpPr>
          <p:cNvPr id="4" name="Rectangle 34">
            <a:extLst>
              <a:ext uri="{FF2B5EF4-FFF2-40B4-BE49-F238E27FC236}">
                <a16:creationId xmlns:a16="http://schemas.microsoft.com/office/drawing/2014/main" id="{314D62DB-4270-42C6-B9EF-CA559899E2F3}"/>
              </a:ext>
            </a:extLst>
          </p:cNvPr>
          <p:cNvSpPr>
            <a:spLocks noGrp="1" noChangeArrowheads="1"/>
          </p:cNvSpPr>
          <p:nvPr>
            <p:ph type="sldNum" sz="quarter" idx="11"/>
          </p:nvPr>
        </p:nvSpPr>
        <p:spPr>
          <a:ln/>
        </p:spPr>
        <p:txBody>
          <a:bodyPr/>
          <a:lstStyle>
            <a:lvl1pPr>
              <a:defRPr/>
            </a:lvl1pPr>
          </a:lstStyle>
          <a:p>
            <a:pPr>
              <a:defRPr/>
            </a:pPr>
            <a:fld id="{ED237E16-E3C7-4F3A-ADCA-7BC85E6B3425}" type="slidenum">
              <a:rPr lang="en-US" altLang="en-US"/>
              <a:pPr>
                <a:defRPr/>
              </a:pPr>
              <a:t>‹#›</a:t>
            </a:fld>
            <a:endParaRPr lang="en-US" altLang="en-US"/>
          </a:p>
        </p:txBody>
      </p:sp>
    </p:spTree>
    <p:extLst>
      <p:ext uri="{BB962C8B-B14F-4D97-AF65-F5344CB8AC3E}">
        <p14:creationId xmlns:p14="http://schemas.microsoft.com/office/powerpoint/2010/main" val="1197363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2F8664-4D71-45F7-A908-B265AAD41D5E}"/>
              </a:ext>
            </a:extLst>
          </p:cNvPr>
          <p:cNvSpPr>
            <a:spLocks noGrp="1" noChangeArrowheads="1"/>
          </p:cNvSpPr>
          <p:nvPr>
            <p:ph type="dt" sz="half" idx="10"/>
          </p:nvPr>
        </p:nvSpPr>
        <p:spPr>
          <a:ln/>
        </p:spPr>
        <p:txBody>
          <a:bodyPr/>
          <a:lstStyle>
            <a:lvl1pPr>
              <a:defRPr/>
            </a:lvl1pPr>
          </a:lstStyle>
          <a:p>
            <a:pPr>
              <a:defRPr/>
            </a:pPr>
            <a:fld id="{54B86925-819E-43B2-856D-504FD6A63BF7}" type="datetime1">
              <a:rPr lang="en-US"/>
              <a:pPr>
                <a:defRPr/>
              </a:pPr>
              <a:t>6/22/2020</a:t>
            </a:fld>
            <a:endParaRPr lang="en-US"/>
          </a:p>
        </p:txBody>
      </p:sp>
      <p:sp>
        <p:nvSpPr>
          <p:cNvPr id="3" name="Rectangle 34">
            <a:extLst>
              <a:ext uri="{FF2B5EF4-FFF2-40B4-BE49-F238E27FC236}">
                <a16:creationId xmlns:a16="http://schemas.microsoft.com/office/drawing/2014/main" id="{3C6C94D6-3A9C-454C-9902-C02AF14112B4}"/>
              </a:ext>
            </a:extLst>
          </p:cNvPr>
          <p:cNvSpPr>
            <a:spLocks noGrp="1" noChangeArrowheads="1"/>
          </p:cNvSpPr>
          <p:nvPr>
            <p:ph type="sldNum" sz="quarter" idx="11"/>
          </p:nvPr>
        </p:nvSpPr>
        <p:spPr>
          <a:ln/>
        </p:spPr>
        <p:txBody>
          <a:bodyPr/>
          <a:lstStyle>
            <a:lvl1pPr>
              <a:defRPr/>
            </a:lvl1pPr>
          </a:lstStyle>
          <a:p>
            <a:pPr>
              <a:defRPr/>
            </a:pPr>
            <a:fld id="{6E5E0A04-5614-4DD0-8B4F-CCA161C36058}" type="slidenum">
              <a:rPr lang="en-US" altLang="en-US"/>
              <a:pPr>
                <a:defRPr/>
              </a:pPr>
              <a:t>‹#›</a:t>
            </a:fld>
            <a:endParaRPr lang="en-US" altLang="en-US"/>
          </a:p>
        </p:txBody>
      </p:sp>
    </p:spTree>
    <p:extLst>
      <p:ext uri="{BB962C8B-B14F-4D97-AF65-F5344CB8AC3E}">
        <p14:creationId xmlns:p14="http://schemas.microsoft.com/office/powerpoint/2010/main" val="2552979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670F68-B172-4B57-BE4A-F8B1A916986D}"/>
              </a:ext>
            </a:extLst>
          </p:cNvPr>
          <p:cNvSpPr>
            <a:spLocks noGrp="1" noChangeArrowheads="1"/>
          </p:cNvSpPr>
          <p:nvPr>
            <p:ph type="dt" sz="half" idx="10"/>
          </p:nvPr>
        </p:nvSpPr>
        <p:spPr>
          <a:ln/>
        </p:spPr>
        <p:txBody>
          <a:bodyPr/>
          <a:lstStyle>
            <a:lvl1pPr>
              <a:defRPr/>
            </a:lvl1pPr>
          </a:lstStyle>
          <a:p>
            <a:pPr>
              <a:defRPr/>
            </a:pPr>
            <a:fld id="{59709B4D-282F-468C-9E7F-D957B90701C3}" type="datetime1">
              <a:rPr lang="en-US"/>
              <a:pPr>
                <a:defRPr/>
              </a:pPr>
              <a:t>6/22/2020</a:t>
            </a:fld>
            <a:endParaRPr lang="en-US"/>
          </a:p>
        </p:txBody>
      </p:sp>
      <p:sp>
        <p:nvSpPr>
          <p:cNvPr id="6" name="Rectangle 34">
            <a:extLst>
              <a:ext uri="{FF2B5EF4-FFF2-40B4-BE49-F238E27FC236}">
                <a16:creationId xmlns:a16="http://schemas.microsoft.com/office/drawing/2014/main" id="{3BD0AEA5-978A-424B-BB18-6648D759279C}"/>
              </a:ext>
            </a:extLst>
          </p:cNvPr>
          <p:cNvSpPr>
            <a:spLocks noGrp="1" noChangeArrowheads="1"/>
          </p:cNvSpPr>
          <p:nvPr>
            <p:ph type="sldNum" sz="quarter" idx="11"/>
          </p:nvPr>
        </p:nvSpPr>
        <p:spPr>
          <a:ln/>
        </p:spPr>
        <p:txBody>
          <a:bodyPr/>
          <a:lstStyle>
            <a:lvl1pPr>
              <a:defRPr/>
            </a:lvl1pPr>
          </a:lstStyle>
          <a:p>
            <a:pPr>
              <a:defRPr/>
            </a:pPr>
            <a:fld id="{3CE913FE-13A0-4B7A-9D80-CED11B6136D7}" type="slidenum">
              <a:rPr lang="en-US" altLang="en-US"/>
              <a:pPr>
                <a:defRPr/>
              </a:pPr>
              <a:t>‹#›</a:t>
            </a:fld>
            <a:endParaRPr lang="en-US" altLang="en-US"/>
          </a:p>
        </p:txBody>
      </p:sp>
    </p:spTree>
    <p:extLst>
      <p:ext uri="{BB962C8B-B14F-4D97-AF65-F5344CB8AC3E}">
        <p14:creationId xmlns:p14="http://schemas.microsoft.com/office/powerpoint/2010/main" val="29657916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016E2D6-F404-46ED-AE74-9DF218AF43D0}"/>
              </a:ext>
            </a:extLst>
          </p:cNvPr>
          <p:cNvSpPr>
            <a:spLocks noGrp="1" noChangeArrowheads="1"/>
          </p:cNvSpPr>
          <p:nvPr>
            <p:ph type="dt" sz="half" idx="10"/>
          </p:nvPr>
        </p:nvSpPr>
        <p:spPr>
          <a:ln/>
        </p:spPr>
        <p:txBody>
          <a:bodyPr/>
          <a:lstStyle>
            <a:lvl1pPr>
              <a:defRPr/>
            </a:lvl1pPr>
          </a:lstStyle>
          <a:p>
            <a:pPr>
              <a:defRPr/>
            </a:pPr>
            <a:fld id="{BD296075-B4CA-4148-9F80-77C3AA6F3A1B}" type="datetime1">
              <a:rPr lang="en-US"/>
              <a:pPr>
                <a:defRPr/>
              </a:pPr>
              <a:t>6/22/2020</a:t>
            </a:fld>
            <a:endParaRPr lang="en-US"/>
          </a:p>
        </p:txBody>
      </p:sp>
      <p:sp>
        <p:nvSpPr>
          <p:cNvPr id="6" name="Rectangle 34">
            <a:extLst>
              <a:ext uri="{FF2B5EF4-FFF2-40B4-BE49-F238E27FC236}">
                <a16:creationId xmlns:a16="http://schemas.microsoft.com/office/drawing/2014/main" id="{1358AE74-A4BB-4A41-B0A6-E30A67AAB0C2}"/>
              </a:ext>
            </a:extLst>
          </p:cNvPr>
          <p:cNvSpPr>
            <a:spLocks noGrp="1" noChangeArrowheads="1"/>
          </p:cNvSpPr>
          <p:nvPr>
            <p:ph type="sldNum" sz="quarter" idx="11"/>
          </p:nvPr>
        </p:nvSpPr>
        <p:spPr>
          <a:ln/>
        </p:spPr>
        <p:txBody>
          <a:bodyPr/>
          <a:lstStyle>
            <a:lvl1pPr>
              <a:defRPr/>
            </a:lvl1pPr>
          </a:lstStyle>
          <a:p>
            <a:pPr>
              <a:defRPr/>
            </a:pPr>
            <a:fld id="{C6C2EF45-27F9-4F0C-AA51-854C3B6AA6DB}" type="slidenum">
              <a:rPr lang="en-US" altLang="en-US"/>
              <a:pPr>
                <a:defRPr/>
              </a:pPr>
              <a:t>‹#›</a:t>
            </a:fld>
            <a:endParaRPr lang="en-US" altLang="en-US"/>
          </a:p>
        </p:txBody>
      </p:sp>
    </p:spTree>
    <p:extLst>
      <p:ext uri="{BB962C8B-B14F-4D97-AF65-F5344CB8AC3E}">
        <p14:creationId xmlns:p14="http://schemas.microsoft.com/office/powerpoint/2010/main" val="10192318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00DC638-3B3E-47C3-9578-C94DCFF304A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9DBD60A1-E968-4C1C-8B53-7F9B267ED30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6B39F4F-EFF9-490E-8E47-6A67A00750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C63A500-16F0-4B6F-A735-CC1EBDE5480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752B939-1E06-40AD-A1F5-45A7A40ED35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BCB3A37-7B40-4733-BFEF-3AE0BED4E04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4FD4E32-3EDE-4F8C-B5EE-F192D90F3C8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39970C4-0B48-40A7-961B-F40912E033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CECB086-8C3A-4F70-834D-C17D2163EC40}"/>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A16E30C-5C4B-42A9-9CFD-544E9F629E3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39046B2-26AA-4214-A2B1-615B25AEAE2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AC1F9F2-2186-47C1-B1EF-DFB27E1F8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8AF5524-52EC-4542-A360-5C2F638E435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41985453-F6E8-440F-886A-2BF1C4A2309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834ED06-1168-4A55-AC5A-68729803715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ACCBBC2-55C5-4790-A50F-44F8A563DD2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051386-D999-4376-B231-A2D66EDE406D}"/>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B66ED4D-8467-4F8E-8D52-4E92594056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9E473D8-3A81-41A2-BEDD-B202E38247D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11C3582-8746-4EA8-B5FB-25E0643B313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6086777-A1E4-43B5-86DE-27BD6AD0AA2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E54DEC23-8162-4559-8A94-F29329A8E5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4B98FC6-89CC-47C6-A1B2-D09076B7DE0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3C515FA-1ECA-4EF5-9C99-7C537E9A4F8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224351A-5C66-4B5C-8EF5-D03EC656B5D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4C2531B6-537F-42EE-8F79-80FD741EB87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7C97C70-4F74-4B1A-9D89-241F7AA13E7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AB7AB5E-990D-4A88-ABC4-EBF96E2D411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71BA99C-A76B-4387-807A-8B1A094924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BC66F17-F6A4-41ED-8851-BB47B32E61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2E8339B-BCCC-4A6F-8454-B31D1ED7BA3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206B2F8D-5258-448D-9ABA-9356EB48A4D6}" type="datetime1">
              <a:rPr lang="en-US"/>
              <a:pPr>
                <a:defRPr/>
              </a:pPr>
              <a:t>6/22/2020</a:t>
            </a:fld>
            <a:endParaRPr lang="en-US"/>
          </a:p>
        </p:txBody>
      </p:sp>
      <p:sp>
        <p:nvSpPr>
          <p:cNvPr id="1058" name="Rectangle 34">
            <a:extLst>
              <a:ext uri="{FF2B5EF4-FFF2-40B4-BE49-F238E27FC236}">
                <a16:creationId xmlns:a16="http://schemas.microsoft.com/office/drawing/2014/main" id="{3E3E3AE0-67B7-4B5D-84A9-74D9EA20F4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1850167-F2C1-4721-B942-85B45A8663F4}" type="slidenum">
              <a:rPr lang="en-US" altLang="en-US"/>
              <a:pPr>
                <a:defRPr/>
              </a:pPr>
              <a:t>‹#›</a:t>
            </a:fld>
            <a:endParaRPr lang="en-US" altLang="en-US"/>
          </a:p>
        </p:txBody>
      </p:sp>
      <p:sp>
        <p:nvSpPr>
          <p:cNvPr id="1031" name="Rectangle 35">
            <a:extLst>
              <a:ext uri="{FF2B5EF4-FFF2-40B4-BE49-F238E27FC236}">
                <a16:creationId xmlns:a16="http://schemas.microsoft.com/office/drawing/2014/main" id="{E9128F9B-87AD-4335-A1C8-E1A631C4819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etc/JavaCharacteristics.pdf" TargetMode="External"/><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liveexample.pearsoncmg.com/html/WelcomeWithThreeMessage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liveexample.pearsoncmg.com/html/ComputeExpression.htm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png"/><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3.emf"/><Relationship Id="rId4" Type="http://schemas.openxmlformats.org/officeDocument/2006/relationships/oleObject" Target="../embeddings/oleObject1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liveexample.pearsoncmg.com/html/ShowSyntaxError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2" Type="http://schemas.openxmlformats.org/officeDocument/2006/relationships/hyperlink" Target="https://liveexample.pearsoncmg.com/html/ShowRuntimeError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liveexample.pearsoncmg.com/html/ShowLogicErrors.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9D883B1-57B3-42F7-8137-199EB3EE4A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2B28D-1B9E-4061-92DC-86C43634F26D}"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41685ABA-8C16-4848-A54F-7CFADE9BB7F9}"/>
              </a:ext>
            </a:extLst>
          </p:cNvPr>
          <p:cNvSpPr>
            <a:spLocks noGrp="1" noChangeArrowheads="1"/>
          </p:cNvSpPr>
          <p:nvPr>
            <p:ph type="title"/>
          </p:nvPr>
        </p:nvSpPr>
        <p:spPr>
          <a:xfrm>
            <a:off x="685800" y="304800"/>
            <a:ext cx="7924800" cy="2438400"/>
          </a:xfrm>
        </p:spPr>
        <p:txBody>
          <a:bodyPr/>
          <a:lstStyle/>
          <a:p>
            <a:r>
              <a:rPr lang="en-US" altLang="en-US"/>
              <a:t>Chapter 1 Introduction to Computers, Programs, and Java</a:t>
            </a:r>
          </a:p>
        </p:txBody>
      </p:sp>
      <p:sp>
        <p:nvSpPr>
          <p:cNvPr id="4100" name="Rectangle 6">
            <a:extLst>
              <a:ext uri="{FF2B5EF4-FFF2-40B4-BE49-F238E27FC236}">
                <a16:creationId xmlns:a16="http://schemas.microsoft.com/office/drawing/2014/main" id="{7EC1570C-0839-439E-84D6-96DEE458FC6A}"/>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0EE8A8D5-41EB-436C-9DEF-8333A1C76DAA}"/>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2ABE305A-792A-49D0-86E0-A26CEB952BC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0D2341A-9C4A-410A-A4DA-C7DCF64A4C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B39C67-BFC1-44B0-A755-CE63EE00710F}" type="slidenum">
              <a:rPr lang="en-US" altLang="en-US" sz="1400" smtClean="0"/>
              <a:pPr>
                <a:spcBef>
                  <a:spcPct val="0"/>
                </a:spcBef>
                <a:buClrTx/>
                <a:buSzTx/>
                <a:buFontTx/>
                <a:buNone/>
              </a:pPr>
              <a:t>10</a:t>
            </a:fld>
            <a:endParaRPr lang="en-US" altLang="en-US" sz="1400"/>
          </a:p>
        </p:txBody>
      </p:sp>
      <p:sp>
        <p:nvSpPr>
          <p:cNvPr id="21507" name="Rectangle 1026">
            <a:extLst>
              <a:ext uri="{FF2B5EF4-FFF2-40B4-BE49-F238E27FC236}">
                <a16:creationId xmlns:a16="http://schemas.microsoft.com/office/drawing/2014/main" id="{393C80A3-F598-4BEF-8357-ABAFCCD8507B}"/>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sp>
        <p:nvSpPr>
          <p:cNvPr id="21508" name="Rectangle 1027">
            <a:extLst>
              <a:ext uri="{FF2B5EF4-FFF2-40B4-BE49-F238E27FC236}">
                <a16:creationId xmlns:a16="http://schemas.microsoft.com/office/drawing/2014/main" id="{6A567847-D369-485C-A102-1A7A8FAD0C5A}"/>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Text Box 1028">
            <a:extLst>
              <a:ext uri="{FF2B5EF4-FFF2-40B4-BE49-F238E27FC236}">
                <a16:creationId xmlns:a16="http://schemas.microsoft.com/office/drawing/2014/main" id="{F8DB77C5-AC05-4B84-B7EF-EF40516FBE45}"/>
              </a:ext>
            </a:extLst>
          </p:cNvPr>
          <p:cNvSpPr txBox="1">
            <a:spLocks noChangeArrowheads="1"/>
          </p:cNvSpPr>
          <p:nvPr/>
        </p:nvSpPr>
        <p:spPr bwMode="auto">
          <a:xfrm>
            <a:off x="304800" y="914400"/>
            <a:ext cx="8610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high-speed NIC, called </a:t>
            </a:r>
            <a:r>
              <a:rPr lang="en-US" altLang="en-US" sz="2200" i="1">
                <a:solidFill>
                  <a:srgbClr val="FF7C80"/>
                </a:solidFill>
                <a:cs typeface="Courier New" panose="02070309020205020404" pitchFamily="49" charset="0"/>
              </a:rPr>
              <a:t>1000BaseT</a:t>
            </a:r>
            <a:r>
              <a:rPr lang="en-US" altLang="en-US" sz="2200">
                <a:cs typeface="Courier New" panose="02070309020205020404" pitchFamily="49" charset="0"/>
              </a:rPr>
              <a:t>, can transfer data at 1000 mbps (million bits per second).</a:t>
            </a:r>
          </a:p>
        </p:txBody>
      </p:sp>
      <p:sp>
        <p:nvSpPr>
          <p:cNvPr id="21510" name="Rectangle 1029">
            <a:extLst>
              <a:ext uri="{FF2B5EF4-FFF2-40B4-BE49-F238E27FC236}">
                <a16:creationId xmlns:a16="http://schemas.microsoft.com/office/drawing/2014/main" id="{6E302C36-999A-4DA1-B050-6D723F92B99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1030">
            <a:extLst>
              <a:ext uri="{FF2B5EF4-FFF2-40B4-BE49-F238E27FC236}">
                <a16:creationId xmlns:a16="http://schemas.microsoft.com/office/drawing/2014/main" id="{B6334A26-7658-41BA-9F03-114AA1793F5E}"/>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1032">
            <a:extLst>
              <a:ext uri="{FF2B5EF4-FFF2-40B4-BE49-F238E27FC236}">
                <a16:creationId xmlns:a16="http://schemas.microsoft.com/office/drawing/2014/main" id="{CBED8796-B165-4FF3-8001-2AA8370CA187}"/>
              </a:ext>
            </a:extLst>
          </p:cNvPr>
          <p:cNvGraphicFramePr>
            <a:graphicFrameLocks noGrp="1"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spid="_x0000_s21520"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02D40FF-DAD5-43C7-8AD3-BDEEE930914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1BC167-C6C3-4100-9A36-E2E4B3A093FC}" type="slidenum">
              <a:rPr lang="en-US" altLang="en-US" sz="1400" smtClean="0"/>
              <a:pPr>
                <a:spcBef>
                  <a:spcPct val="0"/>
                </a:spcBef>
                <a:buClrTx/>
                <a:buSzTx/>
                <a:buFontTx/>
                <a:buNone/>
              </a:pPr>
              <a:t>11</a:t>
            </a:fld>
            <a:endParaRPr lang="en-US" altLang="en-US" sz="1400"/>
          </a:p>
        </p:txBody>
      </p:sp>
      <p:sp>
        <p:nvSpPr>
          <p:cNvPr id="23555" name="Rectangle 1026">
            <a:extLst>
              <a:ext uri="{FF2B5EF4-FFF2-40B4-BE49-F238E27FC236}">
                <a16:creationId xmlns:a16="http://schemas.microsoft.com/office/drawing/2014/main" id="{7175B765-4790-454A-B339-543A734E4B92}"/>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23556" name="Rectangle 1027">
            <a:extLst>
              <a:ext uri="{FF2B5EF4-FFF2-40B4-BE49-F238E27FC236}">
                <a16:creationId xmlns:a16="http://schemas.microsoft.com/office/drawing/2014/main" id="{305AAC8B-1DF0-4C54-A9C9-8A9C09D983DC}"/>
              </a:ext>
            </a:extLst>
          </p:cNvPr>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385C19BA-0CA2-46E4-A8FB-E5B6639A880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8C5FE0-704B-40A8-AA2F-3357B637FA70}" type="slidenum">
              <a:rPr lang="en-US" altLang="en-US" sz="1400" smtClean="0"/>
              <a:pPr>
                <a:spcBef>
                  <a:spcPct val="0"/>
                </a:spcBef>
                <a:buClrTx/>
                <a:buSzTx/>
                <a:buFontTx/>
                <a:buNone/>
              </a:pPr>
              <a:t>12</a:t>
            </a:fld>
            <a:endParaRPr lang="en-US" altLang="en-US" sz="1400"/>
          </a:p>
        </p:txBody>
      </p:sp>
      <p:sp>
        <p:nvSpPr>
          <p:cNvPr id="24579" name="Rectangle 1026">
            <a:extLst>
              <a:ext uri="{FF2B5EF4-FFF2-40B4-BE49-F238E27FC236}">
                <a16:creationId xmlns:a16="http://schemas.microsoft.com/office/drawing/2014/main" id="{F461C95A-0AE1-45DB-ADB8-C24CBD06CC3D}"/>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4580" name="Rectangle 1027">
            <a:extLst>
              <a:ext uri="{FF2B5EF4-FFF2-40B4-BE49-F238E27FC236}">
                <a16:creationId xmlns:a16="http://schemas.microsoft.com/office/drawing/2014/main" id="{5CA00E21-F0CD-436B-A7E8-E85B9029D5C1}"/>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    </a:t>
            </a:r>
            <a:r>
              <a:rPr lang="en-US" altLang="en-US" sz="2400"/>
              <a:t>Assembly Language      High-Level Language</a:t>
            </a:r>
          </a:p>
        </p:txBody>
      </p:sp>
      <p:sp>
        <p:nvSpPr>
          <p:cNvPr id="24581" name="Rectangle 1028">
            <a:extLst>
              <a:ext uri="{FF2B5EF4-FFF2-40B4-BE49-F238E27FC236}">
                <a16:creationId xmlns:a16="http://schemas.microsoft.com/office/drawing/2014/main" id="{56ACD519-B8EF-445C-9217-916D93AFB085}"/>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8970F61-D967-4E12-AD63-75E7125B7F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9FD6E2-8A7E-47AA-9F5B-3F1EAEEE7AC1}" type="slidenum">
              <a:rPr lang="en-US" altLang="en-US" sz="1400" smtClean="0"/>
              <a:pPr>
                <a:spcBef>
                  <a:spcPct val="0"/>
                </a:spcBef>
                <a:buClrTx/>
                <a:buSzTx/>
                <a:buFontTx/>
                <a:buNone/>
              </a:pPr>
              <a:t>13</a:t>
            </a:fld>
            <a:endParaRPr lang="en-US" altLang="en-US" sz="1400"/>
          </a:p>
        </p:txBody>
      </p:sp>
      <p:sp>
        <p:nvSpPr>
          <p:cNvPr id="25603" name="Rectangle 1026">
            <a:extLst>
              <a:ext uri="{FF2B5EF4-FFF2-40B4-BE49-F238E27FC236}">
                <a16:creationId xmlns:a16="http://schemas.microsoft.com/office/drawing/2014/main" id="{D1B24DB3-D265-4A68-A27D-94AC6A3EBC76}"/>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5604" name="Rectangle 1027">
            <a:extLst>
              <a:ext uri="{FF2B5EF4-FFF2-40B4-BE49-F238E27FC236}">
                <a16:creationId xmlns:a16="http://schemas.microsoft.com/office/drawing/2014/main" id="{1C7DD008-2BBC-4C5F-AEF5-BB5742B26C6E}"/>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25605" name="Rectangle 1028">
            <a:extLst>
              <a:ext uri="{FF2B5EF4-FFF2-40B4-BE49-F238E27FC236}">
                <a16:creationId xmlns:a16="http://schemas.microsoft.com/office/drawing/2014/main" id="{3CD7A5B3-EE60-44EC-B1F4-62B282786626}"/>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800">
                <a:solidFill>
                  <a:schemeClr val="tx2"/>
                </a:solidFill>
                <a:cs typeface="Times New Roman" panose="02020603050405020304" pitchFamily="18" charset="0"/>
              </a:rPr>
              <a:t>      ADDF3 R1, R2, R3</a:t>
            </a:r>
          </a:p>
        </p:txBody>
      </p:sp>
      <p:pic>
        <p:nvPicPr>
          <p:cNvPr id="25606" name="Picture 8">
            <a:extLst>
              <a:ext uri="{FF2B5EF4-FFF2-40B4-BE49-F238E27FC236}">
                <a16:creationId xmlns:a16="http://schemas.microsoft.com/office/drawing/2014/main" id="{D9647B30-4F17-4C42-8307-AA0C71011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4419600"/>
            <a:ext cx="7613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4C99D245-7FC9-46FE-BC9A-B68166E06C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D077C9-CA93-4688-90A8-344911399F53}" type="slidenum">
              <a:rPr lang="en-US" altLang="en-US" sz="1400" smtClean="0"/>
              <a:pPr>
                <a:spcBef>
                  <a:spcPct val="0"/>
                </a:spcBef>
                <a:buClrTx/>
                <a:buSzTx/>
                <a:buFontTx/>
                <a:buNone/>
              </a:pPr>
              <a:t>14</a:t>
            </a:fld>
            <a:endParaRPr lang="en-US" altLang="en-US" sz="1400"/>
          </a:p>
        </p:txBody>
      </p:sp>
      <p:sp>
        <p:nvSpPr>
          <p:cNvPr id="26627" name="Rectangle 1026">
            <a:extLst>
              <a:ext uri="{FF2B5EF4-FFF2-40B4-BE49-F238E27FC236}">
                <a16:creationId xmlns:a16="http://schemas.microsoft.com/office/drawing/2014/main" id="{53A047A4-3DA8-470F-8B52-DC353E903199}"/>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6628" name="Rectangle 1027">
            <a:extLst>
              <a:ext uri="{FF2B5EF4-FFF2-40B4-BE49-F238E27FC236}">
                <a16:creationId xmlns:a16="http://schemas.microsoft.com/office/drawing/2014/main" id="{09A66923-6D6F-4625-B36F-571C7FD96AC6}"/>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26629" name="Rectangle 1028">
            <a:extLst>
              <a:ext uri="{FF2B5EF4-FFF2-40B4-BE49-F238E27FC236}">
                <a16:creationId xmlns:a16="http://schemas.microsoft.com/office/drawing/2014/main" id="{7C1D66DD-4C54-47DC-A69C-B6E87E59DD2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a:solidFill>
                  <a:schemeClr val="tx2"/>
                </a:solidFill>
                <a:cs typeface="Times New Roman" panose="02020603050405020304" pitchFamily="18" charset="0"/>
              </a:rPr>
              <a:t>         area = 5 * 5 * 3.1415;</a:t>
            </a:r>
          </a:p>
          <a:p>
            <a:pPr>
              <a:buFont typeface="Monotype Sorts" pitchFamily="2" charset="2"/>
              <a:buNone/>
            </a:pPr>
            <a:r>
              <a:rPr lang="en-US" altLang="en-US" sz="2800">
                <a:solidFill>
                  <a:schemeClr val="tx2"/>
                </a:solidFill>
                <a:cs typeface="Times New Roman" panose="02020603050405020304" pitchFamily="18" charset="0"/>
              </a:rPr>
              <a:t> </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0BBE315B-71E6-4D36-86AD-C1951F38EFD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A82F75-7A1D-4942-8480-277DAD1EFA78}" type="slidenum">
              <a:rPr lang="en-US" altLang="en-US" sz="1400" smtClean="0"/>
              <a:pPr>
                <a:spcBef>
                  <a:spcPct val="0"/>
                </a:spcBef>
                <a:buClrTx/>
                <a:buSzTx/>
                <a:buFontTx/>
                <a:buNone/>
              </a:pPr>
              <a:t>15</a:t>
            </a:fld>
            <a:endParaRPr lang="en-US" altLang="en-US" sz="1400"/>
          </a:p>
        </p:txBody>
      </p:sp>
      <p:sp>
        <p:nvSpPr>
          <p:cNvPr id="27651" name="Rectangle 1026">
            <a:extLst>
              <a:ext uri="{FF2B5EF4-FFF2-40B4-BE49-F238E27FC236}">
                <a16:creationId xmlns:a16="http://schemas.microsoft.com/office/drawing/2014/main" id="{02428FBC-444C-4CB1-BEB2-5A54E7E6F52D}"/>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27652" name="Rectangle 1030">
            <a:extLst>
              <a:ext uri="{FF2B5EF4-FFF2-40B4-BE49-F238E27FC236}">
                <a16:creationId xmlns:a16="http://schemas.microsoft.com/office/drawing/2014/main" id="{E74F376F-C222-43EC-AC6D-90FB8A8686A9}"/>
              </a:ext>
            </a:extLst>
          </p:cNvPr>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3" name="Object 1029">
            <a:extLst>
              <a:ext uri="{FF2B5EF4-FFF2-40B4-BE49-F238E27FC236}">
                <a16:creationId xmlns:a16="http://schemas.microsoft.com/office/drawing/2014/main" id="{2F86CEFB-C138-4885-8AB7-F7A73E5AFFFB}"/>
              </a:ext>
            </a:extLst>
          </p:cNvPr>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spid="_x0000_s27661" name="Picture" r:id="rId3" imgW="4826000" imgH="2844800" progId="Word.Picture.8">
                  <p:embed/>
                </p:oleObj>
              </mc:Choice>
              <mc:Fallback>
                <p:oleObj name="Picture" r:id="rId3" imgW="4826000" imgH="284480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0543821D-6F8E-4CD9-9298-58BBFA5E660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BFBF15-0EE6-434D-9B79-B607BD40EEA2}" type="slidenum">
              <a:rPr lang="en-US" altLang="en-US" sz="1400" smtClean="0"/>
              <a:pPr>
                <a:spcBef>
                  <a:spcPct val="0"/>
                </a:spcBef>
                <a:buClrTx/>
                <a:buSzTx/>
                <a:buFontTx/>
                <a:buNone/>
              </a:pPr>
              <a:t>16</a:t>
            </a:fld>
            <a:endParaRPr lang="en-US" altLang="en-US" sz="1400"/>
          </a:p>
        </p:txBody>
      </p:sp>
      <p:sp>
        <p:nvSpPr>
          <p:cNvPr id="28675" name="Rectangle 1026">
            <a:extLst>
              <a:ext uri="{FF2B5EF4-FFF2-40B4-BE49-F238E27FC236}">
                <a16:creationId xmlns:a16="http://schemas.microsoft.com/office/drawing/2014/main" id="{84A2285E-9D15-4530-8CBA-AF55196A893C}"/>
              </a:ext>
            </a:extLst>
          </p:cNvPr>
          <p:cNvSpPr>
            <a:spLocks noGrp="1" noChangeArrowheads="1"/>
          </p:cNvSpPr>
          <p:nvPr>
            <p:ph type="title"/>
          </p:nvPr>
        </p:nvSpPr>
        <p:spPr>
          <a:xfrm>
            <a:off x="685800" y="228600"/>
            <a:ext cx="7772400" cy="762000"/>
          </a:xfrm>
        </p:spPr>
        <p:txBody>
          <a:bodyPr/>
          <a:lstStyle/>
          <a:p>
            <a:r>
              <a:rPr lang="en-US" altLang="en-US" sz="4000"/>
              <a:t>Interpreting/Compiling Source Code</a:t>
            </a:r>
          </a:p>
        </p:txBody>
      </p:sp>
      <p:sp>
        <p:nvSpPr>
          <p:cNvPr id="28676" name="Rectangle 1027">
            <a:extLst>
              <a:ext uri="{FF2B5EF4-FFF2-40B4-BE49-F238E27FC236}">
                <a16:creationId xmlns:a16="http://schemas.microsoft.com/office/drawing/2014/main" id="{A621D3D3-BDDF-4371-AF99-F7F8AAD086AA}"/>
              </a:ext>
            </a:extLst>
          </p:cNvPr>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ltLang="en-US"/>
              <a:t>A program written in a high-level language is called a </a:t>
            </a:r>
            <a:r>
              <a:rPr lang="en-US" altLang="en-US" i="1"/>
              <a:t>source program </a:t>
            </a:r>
            <a:r>
              <a:rPr lang="en-US" altLang="en-US"/>
              <a:t>or</a:t>
            </a:r>
            <a:r>
              <a:rPr lang="en-US" altLang="en-US" i="1"/>
              <a:t> source code</a:t>
            </a:r>
            <a:r>
              <a:rPr lang="en-US" altLang="en-US"/>
              <a:t>. Because a computer cannot understand a source program, a source program must be translated into machine code for execution. The translation can be done using another programming tool called an </a:t>
            </a:r>
            <a:r>
              <a:rPr lang="en-US" altLang="en-US" i="1"/>
              <a:t>interpreter</a:t>
            </a:r>
            <a:r>
              <a:rPr lang="en-US" altLang="en-US"/>
              <a:t> or a </a:t>
            </a:r>
            <a:r>
              <a:rPr lang="en-US" altLang="en-US" i="1"/>
              <a:t>compiler</a:t>
            </a:r>
            <a:r>
              <a:rPr lang="en-US" altLang="en-US"/>
              <a:t>.</a:t>
            </a:r>
          </a:p>
        </p:txBody>
      </p:sp>
      <p:sp>
        <p:nvSpPr>
          <p:cNvPr id="28677" name="Rectangle 1029">
            <a:extLst>
              <a:ext uri="{FF2B5EF4-FFF2-40B4-BE49-F238E27FC236}">
                <a16:creationId xmlns:a16="http://schemas.microsoft.com/office/drawing/2014/main" id="{BBFAF4F9-A124-423E-999E-1C4A03FD3729}"/>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056">
            <a:extLst>
              <a:ext uri="{FF2B5EF4-FFF2-40B4-BE49-F238E27FC236}">
                <a16:creationId xmlns:a16="http://schemas.microsoft.com/office/drawing/2014/main" id="{64B94744-A66B-4B85-984B-338A163605B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F64C1A17-C1B5-4463-A6BF-A80C2814AD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B594AC-9933-4995-988E-A71A6773CFB9}" type="slidenum">
              <a:rPr lang="en-US" altLang="en-US" sz="1400" smtClean="0"/>
              <a:pPr>
                <a:spcBef>
                  <a:spcPct val="0"/>
                </a:spcBef>
                <a:buClrTx/>
                <a:buSzTx/>
                <a:buFontTx/>
                <a:buNone/>
              </a:pPr>
              <a:t>17</a:t>
            </a:fld>
            <a:endParaRPr lang="en-US" altLang="en-US" sz="1400"/>
          </a:p>
        </p:txBody>
      </p:sp>
      <p:sp>
        <p:nvSpPr>
          <p:cNvPr id="29699" name="Rectangle 2">
            <a:extLst>
              <a:ext uri="{FF2B5EF4-FFF2-40B4-BE49-F238E27FC236}">
                <a16:creationId xmlns:a16="http://schemas.microsoft.com/office/drawing/2014/main" id="{4100AF2D-B055-47B5-AC14-47B5449378DA}"/>
              </a:ext>
            </a:extLst>
          </p:cNvPr>
          <p:cNvSpPr>
            <a:spLocks noGrp="1" noChangeArrowheads="1"/>
          </p:cNvSpPr>
          <p:nvPr>
            <p:ph type="title"/>
          </p:nvPr>
        </p:nvSpPr>
        <p:spPr>
          <a:xfrm>
            <a:off x="685800" y="228600"/>
            <a:ext cx="7772400" cy="762000"/>
          </a:xfrm>
        </p:spPr>
        <p:txBody>
          <a:bodyPr/>
          <a:lstStyle/>
          <a:p>
            <a:r>
              <a:rPr lang="en-US" altLang="en-US"/>
              <a:t>Interpreting Source Code</a:t>
            </a:r>
          </a:p>
        </p:txBody>
      </p:sp>
      <p:sp>
        <p:nvSpPr>
          <p:cNvPr id="29700" name="Rectangle 3">
            <a:extLst>
              <a:ext uri="{FF2B5EF4-FFF2-40B4-BE49-F238E27FC236}">
                <a16:creationId xmlns:a16="http://schemas.microsoft.com/office/drawing/2014/main" id="{CB47A804-7C26-42DE-ACE3-53811BA7525E}"/>
              </a:ext>
            </a:extLst>
          </p:cNvPr>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9701" name="Rectangle 5">
            <a:extLst>
              <a:ext uri="{FF2B5EF4-FFF2-40B4-BE49-F238E27FC236}">
                <a16:creationId xmlns:a16="http://schemas.microsoft.com/office/drawing/2014/main" id="{B1463AD7-9EE4-40E2-BBAF-98B43171CFF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7">
            <a:extLst>
              <a:ext uri="{FF2B5EF4-FFF2-40B4-BE49-F238E27FC236}">
                <a16:creationId xmlns:a16="http://schemas.microsoft.com/office/drawing/2014/main" id="{052267C1-3CC2-4B7D-A947-260BC5E12E7A}"/>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9703" name="Picture 9">
            <a:extLst>
              <a:ext uri="{FF2B5EF4-FFF2-40B4-BE49-F238E27FC236}">
                <a16:creationId xmlns:a16="http://schemas.microsoft.com/office/drawing/2014/main" id="{ECC9EAF7-48D2-4788-8951-097ED818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CC43F7F-3A71-4625-A073-8A9F04F8C3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6A340F-6B63-42FA-941D-9F659AB3DBBE}" type="slidenum">
              <a:rPr lang="en-US" altLang="en-US" sz="1400" smtClean="0"/>
              <a:pPr>
                <a:spcBef>
                  <a:spcPct val="0"/>
                </a:spcBef>
                <a:buClrTx/>
                <a:buSzTx/>
                <a:buFontTx/>
                <a:buNone/>
              </a:pPr>
              <a:t>18</a:t>
            </a:fld>
            <a:endParaRPr lang="en-US" altLang="en-US" sz="1400"/>
          </a:p>
        </p:txBody>
      </p:sp>
      <p:sp>
        <p:nvSpPr>
          <p:cNvPr id="30723" name="Rectangle 2">
            <a:extLst>
              <a:ext uri="{FF2B5EF4-FFF2-40B4-BE49-F238E27FC236}">
                <a16:creationId xmlns:a16="http://schemas.microsoft.com/office/drawing/2014/main" id="{7B3A1663-742B-40EF-A8E2-1F7DEAC8E6D9}"/>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0724" name="Rectangle 3">
            <a:extLst>
              <a:ext uri="{FF2B5EF4-FFF2-40B4-BE49-F238E27FC236}">
                <a16:creationId xmlns:a16="http://schemas.microsoft.com/office/drawing/2014/main" id="{E96102BD-ACE9-4CD9-9631-BA29E62F5F72}"/>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30725" name="Rectangle 4">
            <a:extLst>
              <a:ext uri="{FF2B5EF4-FFF2-40B4-BE49-F238E27FC236}">
                <a16:creationId xmlns:a16="http://schemas.microsoft.com/office/drawing/2014/main" id="{43FED126-66E7-4423-8A53-3E0AA25967D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A6FB6F06-D2D7-4535-A9E0-6E659B5E11AF}"/>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a:extLst>
              <a:ext uri="{FF2B5EF4-FFF2-40B4-BE49-F238E27FC236}">
                <a16:creationId xmlns:a16="http://schemas.microsoft.com/office/drawing/2014/main" id="{7243AAE3-A25B-472E-82A4-7DCF5BAB61D6}"/>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8" name="Picture 9">
            <a:extLst>
              <a:ext uri="{FF2B5EF4-FFF2-40B4-BE49-F238E27FC236}">
                <a16:creationId xmlns:a16="http://schemas.microsoft.com/office/drawing/2014/main" id="{20C0B0AA-25BD-4491-A657-052F3DE1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4AFF9EB-EDA0-4D6C-B42D-70DEC82864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B90B1-B19B-45ED-81FF-3BAB399D2677}" type="slidenum">
              <a:rPr lang="en-US" altLang="en-US" sz="1400" smtClean="0"/>
              <a:pPr>
                <a:spcBef>
                  <a:spcPct val="0"/>
                </a:spcBef>
                <a:buClrTx/>
                <a:buSzTx/>
                <a:buFontTx/>
                <a:buNone/>
              </a:pPr>
              <a:t>19</a:t>
            </a:fld>
            <a:endParaRPr lang="en-US" altLang="en-US" sz="1400"/>
          </a:p>
        </p:txBody>
      </p:sp>
      <p:sp>
        <p:nvSpPr>
          <p:cNvPr id="31747" name="Rectangle 1026">
            <a:extLst>
              <a:ext uri="{FF2B5EF4-FFF2-40B4-BE49-F238E27FC236}">
                <a16:creationId xmlns:a16="http://schemas.microsoft.com/office/drawing/2014/main" id="{35774CB7-BF57-48FE-AF80-1CFCA8C3C8B9}"/>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31748" name="Rectangle 1027">
            <a:extLst>
              <a:ext uri="{FF2B5EF4-FFF2-40B4-BE49-F238E27FC236}">
                <a16:creationId xmlns:a16="http://schemas.microsoft.com/office/drawing/2014/main" id="{9D9C322E-F428-4567-A425-B328FC36A409}"/>
              </a:ext>
            </a:extLst>
          </p:cNvPr>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The </a:t>
            </a:r>
            <a:r>
              <a:rPr lang="en-US" altLang="en-US" sz="2400" i="1">
                <a:cs typeface="Times New Roman" panose="02020603050405020304" pitchFamily="18" charset="0"/>
              </a:rPr>
              <a:t>operating system</a:t>
            </a:r>
            <a:r>
              <a:rPr lang="en-US" altLang="en-US" sz="2400">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1749" name="Rectangle 1028">
            <a:extLst>
              <a:ext uri="{FF2B5EF4-FFF2-40B4-BE49-F238E27FC236}">
                <a16:creationId xmlns:a16="http://schemas.microsoft.com/office/drawing/2014/main" id="{2D0304FF-4169-4BA7-8336-431A73FAFA5C}"/>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031">
            <a:extLst>
              <a:ext uri="{FF2B5EF4-FFF2-40B4-BE49-F238E27FC236}">
                <a16:creationId xmlns:a16="http://schemas.microsoft.com/office/drawing/2014/main" id="{3F844B46-9CD1-4482-8136-F4CAB16E3F9A}"/>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1033">
            <a:extLst>
              <a:ext uri="{FF2B5EF4-FFF2-40B4-BE49-F238E27FC236}">
                <a16:creationId xmlns:a16="http://schemas.microsoft.com/office/drawing/2014/main" id="{1C4A17B5-3672-4E7C-9F7D-866B616D2E0B}"/>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2" name="Picture 9">
            <a:extLst>
              <a:ext uri="{FF2B5EF4-FFF2-40B4-BE49-F238E27FC236}">
                <a16:creationId xmlns:a16="http://schemas.microsoft.com/office/drawing/2014/main" id="{6827293B-B71F-44A8-BF20-152D65F9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7E4B8B8-1E48-406A-BD8E-0F793F63DD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0D2B05-C9EB-4F08-A47E-55C7D06EA893}" type="slidenum">
              <a:rPr lang="en-US" altLang="en-US" sz="1400" smtClean="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FAB14174-4B6F-418F-B6A1-EDE018A92BCD}"/>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BB4C40C2-1C1C-4BDE-8A1F-5ECF3BB2587E}"/>
              </a:ext>
            </a:extLst>
          </p:cNvPr>
          <p:cNvSpPr>
            <a:spLocks noGrp="1" noChangeArrowheads="1"/>
          </p:cNvSpPr>
          <p:nvPr>
            <p:ph type="body" idx="1"/>
          </p:nvPr>
        </p:nvSpPr>
        <p:spPr>
          <a:xfrm>
            <a:off x="304800" y="1219200"/>
            <a:ext cx="8610600" cy="5105400"/>
          </a:xfrm>
        </p:spPr>
        <p:txBody>
          <a:bodyPr/>
          <a:lstStyle/>
          <a:p>
            <a:r>
              <a:rPr lang="en-US" altLang="en-US" sz="2000"/>
              <a:t>To understand computer basics, programs, and operating systems (§§1.2–1.4).</a:t>
            </a:r>
          </a:p>
          <a:p>
            <a:r>
              <a:rPr lang="en-US" altLang="en-US" sz="2000"/>
              <a:t>To describe the relationship between Java and the World Wide Web (§1.5).</a:t>
            </a:r>
          </a:p>
          <a:p>
            <a:r>
              <a:rPr lang="en-US" altLang="en-US" sz="2000"/>
              <a:t>To understand the meaning of Java language specification, API, JDK, and IDE (§1.6).</a:t>
            </a:r>
          </a:p>
          <a:p>
            <a:r>
              <a:rPr lang="en-US" altLang="en-US" sz="2000"/>
              <a:t>To write a simple Java program (§1.7).</a:t>
            </a:r>
          </a:p>
          <a:p>
            <a:r>
              <a:rPr lang="en-US" altLang="en-US" sz="2000"/>
              <a:t>To display output on the console (§1.7).</a:t>
            </a:r>
          </a:p>
          <a:p>
            <a:r>
              <a:rPr lang="en-US" altLang="en-US" sz="2000"/>
              <a:t>To explain the basic syntax of a Java program (§1.7).</a:t>
            </a:r>
          </a:p>
          <a:p>
            <a:r>
              <a:rPr lang="en-US" altLang="en-US" sz="2000"/>
              <a:t>To create, compile, and run Java programs (§1.8).</a:t>
            </a:r>
          </a:p>
          <a:p>
            <a:r>
              <a:rPr lang="en-US" altLang="en-US" sz="2000"/>
              <a:t>To use sound Java programming style and document programs properly (§1.9).</a:t>
            </a:r>
          </a:p>
          <a:p>
            <a:r>
              <a:rPr lang="en-US" altLang="en-US" sz="2000"/>
              <a:t>To explain the differences between syntax errors, runtime errors, and logic errors (§1.10).</a:t>
            </a:r>
          </a:p>
          <a:p>
            <a:r>
              <a:rPr lang="en-US" altLang="en-US" sz="2000"/>
              <a:t>To develop Java programs using NetBeans (§1.11).</a:t>
            </a:r>
          </a:p>
          <a:p>
            <a:r>
              <a:rPr lang="en-US" altLang="en-US" sz="2000"/>
              <a:t>To develop Java programs using Eclipse (§1.12).</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E749CAD-84D9-4BDF-9EEA-AC82F0ACC9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E485B-1054-455E-BE3A-E64ABBDBA7BB}" type="slidenum">
              <a:rPr lang="en-US" altLang="en-US" sz="1400" smtClean="0"/>
              <a:pPr>
                <a:spcBef>
                  <a:spcPct val="0"/>
                </a:spcBef>
                <a:buClrTx/>
                <a:buSzTx/>
                <a:buFontTx/>
                <a:buNone/>
              </a:pPr>
              <a:t>20</a:t>
            </a:fld>
            <a:endParaRPr lang="en-US" altLang="en-US" sz="1400"/>
          </a:p>
        </p:txBody>
      </p:sp>
      <p:sp>
        <p:nvSpPr>
          <p:cNvPr id="32771" name="Rectangle 1026">
            <a:extLst>
              <a:ext uri="{FF2B5EF4-FFF2-40B4-BE49-F238E27FC236}">
                <a16:creationId xmlns:a16="http://schemas.microsoft.com/office/drawing/2014/main" id="{60CB384B-E1C2-45A6-A435-153B64D809AB}"/>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E700256D-CD04-45EB-AA68-B96C8C4212E7}"/>
              </a:ext>
            </a:extLst>
          </p:cNvPr>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pitchFamily="2" charset="2"/>
              <a:buNone/>
            </a:pPr>
            <a:endParaRPr lang="en-US" altLang="en-US" sz="2800"/>
          </a:p>
          <a:p>
            <a:pPr>
              <a:lnSpc>
                <a:spcPct val="110000"/>
              </a:lnSpc>
            </a:pPr>
            <a:r>
              <a:rPr lang="en-US" altLang="en-US" sz="2800"/>
              <a:t>Java is a general purpose programming language. </a:t>
            </a:r>
          </a:p>
          <a:p>
            <a:pPr>
              <a:lnSpc>
                <a:spcPct val="110000"/>
              </a:lnSpc>
            </a:pPr>
            <a:r>
              <a:rPr lang="en-US" altLang="en-US" sz="2800"/>
              <a:t>Java is the Internet programming language.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EA8077-C2EA-48F3-8372-475889A33F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FF96-7BF7-4ECB-BECA-B0109D097D57}" type="slidenum">
              <a:rPr lang="en-US" altLang="en-US" sz="1400" smtClean="0"/>
              <a:pPr>
                <a:spcBef>
                  <a:spcPct val="0"/>
                </a:spcBef>
                <a:buClrTx/>
                <a:buSzTx/>
                <a:buFontTx/>
                <a:buNone/>
              </a:pPr>
              <a:t>21</a:t>
            </a:fld>
            <a:endParaRPr lang="en-US" altLang="en-US" sz="1400"/>
          </a:p>
        </p:txBody>
      </p:sp>
      <p:sp>
        <p:nvSpPr>
          <p:cNvPr id="34819" name="Rectangle 2">
            <a:extLst>
              <a:ext uri="{FF2B5EF4-FFF2-40B4-BE49-F238E27FC236}">
                <a16:creationId xmlns:a16="http://schemas.microsoft.com/office/drawing/2014/main" id="{175FE697-176B-4658-A7CC-8828CDED85DE}"/>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19DEE355-04EA-4FB0-A4DC-C6948197A171}"/>
              </a:ext>
            </a:extLst>
          </p:cNvPr>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p>
          <a:p>
            <a:r>
              <a:rPr lang="en-US" altLang="en-US" sz="3400"/>
              <a:t>Java can be used to develop applications running from a browser.</a:t>
            </a:r>
          </a:p>
          <a:p>
            <a:r>
              <a:rPr lang="en-US" altLang="en-US" sz="3400"/>
              <a:t>Java can also be used to develop applications for hand-held devices.</a:t>
            </a:r>
          </a:p>
          <a:p>
            <a:r>
              <a:rPr lang="en-US" altLang="en-US" sz="3400"/>
              <a:t>Java can be used to develop applications for Web servers.</a:t>
            </a:r>
          </a:p>
          <a:p>
            <a:endParaRPr lang="en-US" altLang="en-US" sz="3400"/>
          </a:p>
          <a:p>
            <a:endParaRPr lang="en-US" altLang="en-US" sz="3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D912A4C-2F7B-48D2-8968-8A3973B9AF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86894-4A5E-4D24-8DDC-8D480FA2909F}" type="slidenum">
              <a:rPr lang="en-US" altLang="en-US" sz="1400" smtClean="0"/>
              <a:pPr>
                <a:spcBef>
                  <a:spcPct val="0"/>
                </a:spcBef>
                <a:buClrTx/>
                <a:buSzTx/>
                <a:buFontTx/>
                <a:buNone/>
              </a:pPr>
              <a:t>22</a:t>
            </a:fld>
            <a:endParaRPr lang="en-US" altLang="en-US" sz="1400"/>
          </a:p>
        </p:txBody>
      </p:sp>
      <p:sp>
        <p:nvSpPr>
          <p:cNvPr id="35843" name="Rectangle 2">
            <a:extLst>
              <a:ext uri="{FF2B5EF4-FFF2-40B4-BE49-F238E27FC236}">
                <a16:creationId xmlns:a16="http://schemas.microsoft.com/office/drawing/2014/main" id="{F1C55A32-3405-4D38-8BA6-C45627CFC565}"/>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72B600CE-49BC-4281-852A-7B76A06F4968}"/>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Early History Website:</a:t>
            </a:r>
          </a:p>
        </p:txBody>
      </p:sp>
      <p:sp>
        <p:nvSpPr>
          <p:cNvPr id="35845" name="Rounded Rectangle 1">
            <a:hlinkClick r:id="rId2"/>
            <a:extLst>
              <a:ext uri="{FF2B5EF4-FFF2-40B4-BE49-F238E27FC236}">
                <a16:creationId xmlns:a16="http://schemas.microsoft.com/office/drawing/2014/main" id="{012E38AB-F942-4441-9F13-11C6BA6B12FA}"/>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74E3A232-0043-4482-BB4A-17C5808F90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D7C360-9E35-4BC5-BCA8-C0834B4AD0B6}" type="slidenum">
              <a:rPr lang="en-US" altLang="en-US" sz="1400" smtClean="0"/>
              <a:pPr>
                <a:spcBef>
                  <a:spcPct val="0"/>
                </a:spcBef>
                <a:buClrTx/>
                <a:buSzTx/>
                <a:buFontTx/>
                <a:buNone/>
              </a:pPr>
              <a:t>23</a:t>
            </a:fld>
            <a:endParaRPr lang="en-US" altLang="en-US" sz="1400"/>
          </a:p>
        </p:txBody>
      </p:sp>
      <p:sp>
        <p:nvSpPr>
          <p:cNvPr id="36867" name="Rectangle 2">
            <a:extLst>
              <a:ext uri="{FF2B5EF4-FFF2-40B4-BE49-F238E27FC236}">
                <a16:creationId xmlns:a16="http://schemas.microsoft.com/office/drawing/2014/main" id="{814DA899-4E01-495F-8304-AEF1813B7BF7}"/>
              </a:ext>
            </a:extLst>
          </p:cNvPr>
          <p:cNvSpPr>
            <a:spLocks noGrp="1" noChangeArrowheads="1"/>
          </p:cNvSpPr>
          <p:nvPr>
            <p:ph type="title"/>
          </p:nvPr>
        </p:nvSpPr>
        <p:spPr>
          <a:xfrm>
            <a:off x="685800" y="228600"/>
            <a:ext cx="7772400" cy="533400"/>
          </a:xfrm>
        </p:spPr>
        <p:txBody>
          <a:bodyPr/>
          <a:lstStyle/>
          <a:p>
            <a:r>
              <a:rPr lang="en-US" altLang="en-US"/>
              <a:t>Characteristics of Java</a:t>
            </a:r>
          </a:p>
        </p:txBody>
      </p:sp>
      <p:sp>
        <p:nvSpPr>
          <p:cNvPr id="36868" name="Rectangle 3">
            <a:extLst>
              <a:ext uri="{FF2B5EF4-FFF2-40B4-BE49-F238E27FC236}">
                <a16:creationId xmlns:a16="http://schemas.microsoft.com/office/drawing/2014/main" id="{914E19A5-48B7-4973-84BB-3201D8BCD981}"/>
              </a:ext>
            </a:extLst>
          </p:cNvPr>
          <p:cNvSpPr>
            <a:spLocks noGrp="1" noChangeArrowheads="1"/>
          </p:cNvSpPr>
          <p:nvPr>
            <p:ph type="body" idx="1"/>
          </p:nvPr>
        </p:nvSpPr>
        <p:spPr>
          <a:xfrm>
            <a:off x="304800" y="838200"/>
            <a:ext cx="8610600" cy="5257800"/>
          </a:xfrm>
        </p:spPr>
        <p:txBody>
          <a:bodyPr/>
          <a:lstStyle/>
          <a:p>
            <a:pPr>
              <a:lnSpc>
                <a:spcPct val="90000"/>
              </a:lnSpc>
            </a:pPr>
            <a:r>
              <a:rPr lang="en-US" altLang="en-US" sz="2800" dirty="0">
                <a:cs typeface="Times New Roman" panose="02020603050405020304" pitchFamily="18" charset="0"/>
              </a:rPr>
              <a:t>Java Is Simple</a:t>
            </a:r>
            <a:r>
              <a:rPr lang="en-US" altLang="en-US" sz="2800" dirty="0"/>
              <a:t> </a:t>
            </a:r>
          </a:p>
          <a:p>
            <a:pPr>
              <a:lnSpc>
                <a:spcPct val="90000"/>
              </a:lnSpc>
            </a:pPr>
            <a:r>
              <a:rPr lang="en-US" altLang="en-US" sz="2800" dirty="0">
                <a:cs typeface="Times New Roman" panose="02020603050405020304" pitchFamily="18" charset="0"/>
              </a:rPr>
              <a:t>Java Is Object-Oriented</a:t>
            </a:r>
            <a:r>
              <a:rPr lang="en-US" altLang="en-US" sz="2800" dirty="0"/>
              <a:t> </a:t>
            </a:r>
          </a:p>
          <a:p>
            <a:pPr>
              <a:lnSpc>
                <a:spcPct val="90000"/>
              </a:lnSpc>
            </a:pPr>
            <a:r>
              <a:rPr lang="en-US" altLang="en-US" sz="2800" dirty="0">
                <a:cs typeface="Times New Roman" panose="02020603050405020304" pitchFamily="18" charset="0"/>
              </a:rPr>
              <a:t>Java Is Distributed</a:t>
            </a:r>
            <a:r>
              <a:rPr lang="en-US" altLang="en-US" sz="2800" dirty="0"/>
              <a:t> </a:t>
            </a:r>
          </a:p>
          <a:p>
            <a:pPr>
              <a:lnSpc>
                <a:spcPct val="90000"/>
              </a:lnSpc>
            </a:pPr>
            <a:r>
              <a:rPr lang="en-US" altLang="en-US" sz="2800" dirty="0">
                <a:cs typeface="Times New Roman" panose="02020603050405020304" pitchFamily="18" charset="0"/>
              </a:rPr>
              <a:t>Java Is Interpreted</a:t>
            </a:r>
            <a:r>
              <a:rPr lang="en-US" altLang="en-US" sz="2800" dirty="0"/>
              <a:t> </a:t>
            </a:r>
          </a:p>
          <a:p>
            <a:pPr>
              <a:lnSpc>
                <a:spcPct val="90000"/>
              </a:lnSpc>
            </a:pPr>
            <a:r>
              <a:rPr lang="en-US" altLang="en-US" sz="2800" dirty="0">
                <a:cs typeface="Times New Roman" panose="02020603050405020304" pitchFamily="18" charset="0"/>
              </a:rPr>
              <a:t>Java Is Robust</a:t>
            </a:r>
            <a:r>
              <a:rPr lang="en-US" altLang="en-US" sz="2800" dirty="0"/>
              <a:t> </a:t>
            </a:r>
          </a:p>
          <a:p>
            <a:pPr>
              <a:lnSpc>
                <a:spcPct val="90000"/>
              </a:lnSpc>
            </a:pPr>
            <a:r>
              <a:rPr lang="en-US" altLang="en-US" sz="2800" dirty="0">
                <a:cs typeface="Times New Roman" panose="02020603050405020304" pitchFamily="18" charset="0"/>
              </a:rPr>
              <a:t>Java Is Secure</a:t>
            </a:r>
            <a:r>
              <a:rPr lang="en-US" altLang="en-US" sz="2800" dirty="0"/>
              <a:t> </a:t>
            </a:r>
          </a:p>
          <a:p>
            <a:pPr>
              <a:lnSpc>
                <a:spcPct val="90000"/>
              </a:lnSpc>
            </a:pPr>
            <a:r>
              <a:rPr lang="en-US" altLang="en-US" sz="2800" dirty="0">
                <a:cs typeface="Times New Roman" panose="02020603050405020304" pitchFamily="18" charset="0"/>
              </a:rPr>
              <a:t>Java Is Architecture-Neutral</a:t>
            </a:r>
            <a:r>
              <a:rPr lang="en-US" altLang="en-US" sz="2800" dirty="0"/>
              <a:t> </a:t>
            </a:r>
          </a:p>
          <a:p>
            <a:pPr>
              <a:lnSpc>
                <a:spcPct val="90000"/>
              </a:lnSpc>
            </a:pPr>
            <a:r>
              <a:rPr lang="en-US" altLang="en-US" sz="2800" dirty="0">
                <a:cs typeface="Times New Roman" panose="02020603050405020304" pitchFamily="18" charset="0"/>
              </a:rPr>
              <a:t>Java Is Portable</a:t>
            </a:r>
            <a:r>
              <a:rPr lang="en-US" altLang="en-US" sz="2800" dirty="0"/>
              <a:t> </a:t>
            </a:r>
          </a:p>
          <a:p>
            <a:pPr>
              <a:lnSpc>
                <a:spcPct val="90000"/>
              </a:lnSpc>
            </a:pPr>
            <a:r>
              <a:rPr lang="en-US" altLang="en-US" sz="2800" dirty="0">
                <a:cs typeface="Times New Roman" panose="02020603050405020304" pitchFamily="18" charset="0"/>
              </a:rPr>
              <a:t>Java's Performance</a:t>
            </a:r>
            <a:r>
              <a:rPr lang="en-US" altLang="en-US" sz="2800" dirty="0"/>
              <a:t> </a:t>
            </a:r>
          </a:p>
          <a:p>
            <a:pPr>
              <a:lnSpc>
                <a:spcPct val="90000"/>
              </a:lnSpc>
            </a:pPr>
            <a:r>
              <a:rPr lang="en-US" altLang="en-US" sz="2800" dirty="0">
                <a:cs typeface="Times New Roman" panose="02020603050405020304" pitchFamily="18" charset="0"/>
              </a:rPr>
              <a:t>Java Is Multithreaded</a:t>
            </a:r>
            <a:r>
              <a:rPr lang="en-US" altLang="en-US" sz="2800" dirty="0"/>
              <a:t> </a:t>
            </a:r>
          </a:p>
          <a:p>
            <a:pPr>
              <a:lnSpc>
                <a:spcPct val="90000"/>
              </a:lnSpc>
            </a:pPr>
            <a:r>
              <a:rPr lang="en-US" altLang="en-US" sz="2800" dirty="0">
                <a:cs typeface="Times New Roman" panose="02020603050405020304" pitchFamily="18" charset="0"/>
              </a:rPr>
              <a:t>Java Is Dynamic</a:t>
            </a:r>
            <a:r>
              <a:rPr lang="en-US" altLang="en-US" sz="2800" dirty="0"/>
              <a:t> </a:t>
            </a:r>
          </a:p>
        </p:txBody>
      </p:sp>
      <p:sp>
        <p:nvSpPr>
          <p:cNvPr id="36869" name="Rectangle 5">
            <a:extLst>
              <a:ext uri="{FF2B5EF4-FFF2-40B4-BE49-F238E27FC236}">
                <a16:creationId xmlns:a16="http://schemas.microsoft.com/office/drawing/2014/main" id="{F8A33FEB-F2F3-4E57-883A-6D0036A3D6A1}"/>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36870" name="Rounded Rectangle 1">
            <a:hlinkClick r:id="rId2"/>
            <a:extLst>
              <a:ext uri="{FF2B5EF4-FFF2-40B4-BE49-F238E27FC236}">
                <a16:creationId xmlns:a16="http://schemas.microsoft.com/office/drawing/2014/main" id="{00E2D72C-1300-45A2-AC51-4084C183AF38}"/>
              </a:ext>
            </a:extLst>
          </p:cNvPr>
          <p:cNvSpPr>
            <a:spLocks noChangeArrowheads="1"/>
          </p:cNvSpPr>
          <p:nvPr/>
        </p:nvSpPr>
        <p:spPr bwMode="auto">
          <a:xfrm>
            <a:off x="381000" y="5943600"/>
            <a:ext cx="8077200" cy="45561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u="sng" dirty="0">
                <a:solidFill>
                  <a:srgbClr val="FF0000"/>
                </a:solidFill>
                <a:hlinkClick r:id="rId3">
                  <a:extLst>
                    <a:ext uri="{A12FA001-AC4F-418D-AE19-62706E023703}">
                      <ahyp:hlinkClr xmlns:ahyp="http://schemas.microsoft.com/office/drawing/2018/hyperlinkcolor" val="tx"/>
                    </a:ext>
                  </a:extLst>
                </a:hlinkClick>
              </a:rPr>
              <a:t>https://liveexample.pearsoncmg.com/etc/JavaCharacteristics.pdf</a:t>
            </a:r>
            <a:r>
              <a:rPr lang="en-US" altLang="en-US" sz="2400" u="sng" dirty="0">
                <a:solidFill>
                  <a:srgbClr val="FF0000"/>
                </a:solidFill>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6031FA2-639B-4520-A9BD-5F4CB7EFA6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F2BD5C-736C-41C0-B70A-48052D729549}" type="slidenum">
              <a:rPr lang="en-US" altLang="en-US" sz="1400" smtClean="0"/>
              <a:pPr>
                <a:spcBef>
                  <a:spcPct val="0"/>
                </a:spcBef>
                <a:buClrTx/>
                <a:buSzTx/>
                <a:buFontTx/>
                <a:buNone/>
              </a:pPr>
              <a:t>24</a:t>
            </a:fld>
            <a:endParaRPr lang="en-US" altLang="en-US" sz="1400"/>
          </a:p>
        </p:txBody>
      </p:sp>
      <p:sp>
        <p:nvSpPr>
          <p:cNvPr id="37891" name="Rectangle 2">
            <a:extLst>
              <a:ext uri="{FF2B5EF4-FFF2-40B4-BE49-F238E27FC236}">
                <a16:creationId xmlns:a16="http://schemas.microsoft.com/office/drawing/2014/main" id="{04397FFA-8968-4EEC-A4FB-7EBB374C16C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7892" name="Rectangle 3">
            <a:extLst>
              <a:ext uri="{FF2B5EF4-FFF2-40B4-BE49-F238E27FC236}">
                <a16:creationId xmlns:a16="http://schemas.microsoft.com/office/drawing/2014/main" id="{7A7ED95C-CE68-4D58-AF01-AF1511E18532}"/>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7893" name="Text Box 4">
            <a:extLst>
              <a:ext uri="{FF2B5EF4-FFF2-40B4-BE49-F238E27FC236}">
                <a16:creationId xmlns:a16="http://schemas.microsoft.com/office/drawing/2014/main" id="{258A1069-A09D-4CC1-9DA0-516CE2D37CDF}"/>
              </a:ext>
            </a:extLst>
          </p:cNvPr>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37894" name="Rectangle 1030">
            <a:extLst>
              <a:ext uri="{FF2B5EF4-FFF2-40B4-BE49-F238E27FC236}">
                <a16:creationId xmlns:a16="http://schemas.microsoft.com/office/drawing/2014/main" id="{947F0B41-4E69-4146-A773-88FFB0B4C2A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FC9F597-DFDE-44A8-9479-EA8C4F6BAF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D0646-3354-4931-B63F-24DC76DB7B61}" type="slidenum">
              <a:rPr lang="en-US" altLang="en-US" sz="1400" smtClean="0"/>
              <a:pPr>
                <a:spcBef>
                  <a:spcPct val="0"/>
                </a:spcBef>
                <a:buClrTx/>
                <a:buSzTx/>
                <a:buFontTx/>
                <a:buNone/>
              </a:pPr>
              <a:t>25</a:t>
            </a:fld>
            <a:endParaRPr lang="en-US" altLang="en-US" sz="1400"/>
          </a:p>
        </p:txBody>
      </p:sp>
      <p:sp>
        <p:nvSpPr>
          <p:cNvPr id="38915" name="Rectangle 2">
            <a:extLst>
              <a:ext uri="{FF2B5EF4-FFF2-40B4-BE49-F238E27FC236}">
                <a16:creationId xmlns:a16="http://schemas.microsoft.com/office/drawing/2014/main" id="{7F216185-D443-4DA7-8199-77B3C42EE0D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8916" name="Rectangle 3">
            <a:extLst>
              <a:ext uri="{FF2B5EF4-FFF2-40B4-BE49-F238E27FC236}">
                <a16:creationId xmlns:a16="http://schemas.microsoft.com/office/drawing/2014/main" id="{B6E22E63-A9C0-4C49-B6BD-22A2B45F6E1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8917" name="Text Box 4">
            <a:extLst>
              <a:ext uri="{FF2B5EF4-FFF2-40B4-BE49-F238E27FC236}">
                <a16:creationId xmlns:a16="http://schemas.microsoft.com/office/drawing/2014/main" id="{445E6CA0-8CE6-4197-B84F-A36792D06717}"/>
              </a:ext>
            </a:extLst>
          </p:cNvPr>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38918" name="Rectangle 1030">
            <a:extLst>
              <a:ext uri="{FF2B5EF4-FFF2-40B4-BE49-F238E27FC236}">
                <a16:creationId xmlns:a16="http://schemas.microsoft.com/office/drawing/2014/main" id="{7F62501B-163D-4E68-9960-E6566F8CBA5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B4EABDC0-5958-41CA-AFDE-12CA50386E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09FB65-4307-4759-B875-5D555490BEEF}" type="slidenum">
              <a:rPr lang="en-US" altLang="en-US" sz="1400" smtClean="0"/>
              <a:pPr>
                <a:spcBef>
                  <a:spcPct val="0"/>
                </a:spcBef>
                <a:buClrTx/>
                <a:buSzTx/>
                <a:buFontTx/>
                <a:buNone/>
              </a:pPr>
              <a:t>26</a:t>
            </a:fld>
            <a:endParaRPr lang="en-US" altLang="en-US" sz="1400"/>
          </a:p>
        </p:txBody>
      </p:sp>
      <p:sp>
        <p:nvSpPr>
          <p:cNvPr id="39939" name="Rectangle 2">
            <a:extLst>
              <a:ext uri="{FF2B5EF4-FFF2-40B4-BE49-F238E27FC236}">
                <a16:creationId xmlns:a16="http://schemas.microsoft.com/office/drawing/2014/main" id="{4DC86F8E-6445-47A7-B154-F21144781BE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9940" name="Rectangle 3">
            <a:extLst>
              <a:ext uri="{FF2B5EF4-FFF2-40B4-BE49-F238E27FC236}">
                <a16:creationId xmlns:a16="http://schemas.microsoft.com/office/drawing/2014/main" id="{7F62F285-5E33-44DA-B3EF-475368D2B11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9941" name="Text Box 4">
            <a:extLst>
              <a:ext uri="{FF2B5EF4-FFF2-40B4-BE49-F238E27FC236}">
                <a16:creationId xmlns:a16="http://schemas.microsoft.com/office/drawing/2014/main" id="{A32ECA3A-C441-4524-82FA-E9B9F6C6AFE6}"/>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9942" name="Rectangle 1030">
            <a:extLst>
              <a:ext uri="{FF2B5EF4-FFF2-40B4-BE49-F238E27FC236}">
                <a16:creationId xmlns:a16="http://schemas.microsoft.com/office/drawing/2014/main" id="{D5546FB7-6255-45F1-8204-2E06C014D49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F8B4672-916E-4B58-9A30-37958FCA81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AD6C6-83B9-49BC-958F-C0D3FDFDCC54}" type="slidenum">
              <a:rPr lang="en-US" altLang="en-US" sz="1400" smtClean="0"/>
              <a:pPr>
                <a:spcBef>
                  <a:spcPct val="0"/>
                </a:spcBef>
                <a:buClrTx/>
                <a:buSzTx/>
                <a:buFontTx/>
                <a:buNone/>
              </a:pPr>
              <a:t>27</a:t>
            </a:fld>
            <a:endParaRPr lang="en-US" altLang="en-US" sz="1400"/>
          </a:p>
        </p:txBody>
      </p:sp>
      <p:sp>
        <p:nvSpPr>
          <p:cNvPr id="40963" name="Rectangle 2">
            <a:extLst>
              <a:ext uri="{FF2B5EF4-FFF2-40B4-BE49-F238E27FC236}">
                <a16:creationId xmlns:a16="http://schemas.microsoft.com/office/drawing/2014/main" id="{18009740-E313-415F-A3D8-6555F381019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0964" name="Rectangle 3">
            <a:extLst>
              <a:ext uri="{FF2B5EF4-FFF2-40B4-BE49-F238E27FC236}">
                <a16:creationId xmlns:a16="http://schemas.microsoft.com/office/drawing/2014/main" id="{12E9DBC3-19FB-4CCF-BAE9-C662206780B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BF0A685D-B643-480E-95F5-723ACE4ED4D5}"/>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40966" name="Rectangle 1030">
            <a:extLst>
              <a:ext uri="{FF2B5EF4-FFF2-40B4-BE49-F238E27FC236}">
                <a16:creationId xmlns:a16="http://schemas.microsoft.com/office/drawing/2014/main" id="{944ABFA0-1002-404D-AAC0-6C5640A28F5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BAF3BDE-5755-40C4-86FA-116C593B6B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CF2B7-31D8-4319-B388-CC58DC6B1F1C}" type="slidenum">
              <a:rPr lang="en-US" altLang="en-US" sz="1400" smtClean="0"/>
              <a:pPr>
                <a:spcBef>
                  <a:spcPct val="0"/>
                </a:spcBef>
                <a:buClrTx/>
                <a:buSzTx/>
                <a:buFontTx/>
                <a:buNone/>
              </a:pPr>
              <a:t>28</a:t>
            </a:fld>
            <a:endParaRPr lang="en-US" altLang="en-US" sz="1400"/>
          </a:p>
        </p:txBody>
      </p:sp>
      <p:sp>
        <p:nvSpPr>
          <p:cNvPr id="41987" name="Rectangle 2">
            <a:extLst>
              <a:ext uri="{FF2B5EF4-FFF2-40B4-BE49-F238E27FC236}">
                <a16:creationId xmlns:a16="http://schemas.microsoft.com/office/drawing/2014/main" id="{A271403E-615F-4899-9132-2EA4D64A16C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1988" name="Rectangle 3">
            <a:extLst>
              <a:ext uri="{FF2B5EF4-FFF2-40B4-BE49-F238E27FC236}">
                <a16:creationId xmlns:a16="http://schemas.microsoft.com/office/drawing/2014/main" id="{366C2307-BFB6-4D81-B89D-EE796CA72075}"/>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A5A83CCA-9544-452A-BB77-9BF13AC0BB7F}"/>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41990" name="Rectangle 3">
            <a:extLst>
              <a:ext uri="{FF2B5EF4-FFF2-40B4-BE49-F238E27FC236}">
                <a16:creationId xmlns:a16="http://schemas.microsoft.com/office/drawing/2014/main" id="{290E8656-5CCE-44CC-A00D-E7D687441D1D}"/>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4D09146-A463-4F56-8536-FF86D232F3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F842FC-0DE5-4263-B23D-533C110CA518}" type="slidenum">
              <a:rPr lang="en-US" altLang="en-US" sz="1400" smtClean="0"/>
              <a:pPr>
                <a:spcBef>
                  <a:spcPct val="0"/>
                </a:spcBef>
                <a:buClrTx/>
                <a:buSzTx/>
                <a:buFontTx/>
                <a:buNone/>
              </a:pPr>
              <a:t>29</a:t>
            </a:fld>
            <a:endParaRPr lang="en-US" altLang="en-US" sz="1400"/>
          </a:p>
        </p:txBody>
      </p:sp>
      <p:sp>
        <p:nvSpPr>
          <p:cNvPr id="43011" name="Rectangle 2">
            <a:extLst>
              <a:ext uri="{FF2B5EF4-FFF2-40B4-BE49-F238E27FC236}">
                <a16:creationId xmlns:a16="http://schemas.microsoft.com/office/drawing/2014/main" id="{33887D1C-FA5D-4BBE-9EC9-0B090276CE45}"/>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3012" name="Rectangle 3">
            <a:extLst>
              <a:ext uri="{FF2B5EF4-FFF2-40B4-BE49-F238E27FC236}">
                <a16:creationId xmlns:a16="http://schemas.microsoft.com/office/drawing/2014/main" id="{B7885100-A5FF-487C-A448-EA683D7203D3}"/>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84D22185-6209-4BE9-BF51-022DF9F6C561}"/>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43014" name="Rectangle 3">
            <a:extLst>
              <a:ext uri="{FF2B5EF4-FFF2-40B4-BE49-F238E27FC236}">
                <a16:creationId xmlns:a16="http://schemas.microsoft.com/office/drawing/2014/main" id="{850BB55F-BF09-4398-8691-A0B30BDAB0E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6FDA113A-DF39-4CD4-BA1E-EB21EC9451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A5244C-2E0B-4987-8CBA-13554A931079}" type="slidenum">
              <a:rPr lang="en-US" altLang="en-US" sz="1400" smtClean="0"/>
              <a:pPr>
                <a:spcBef>
                  <a:spcPct val="0"/>
                </a:spcBef>
                <a:buClrTx/>
                <a:buSzTx/>
                <a:buFontTx/>
                <a:buNone/>
              </a:pPr>
              <a:t>3</a:t>
            </a:fld>
            <a:endParaRPr lang="en-US" altLang="en-US" sz="1400"/>
          </a:p>
        </p:txBody>
      </p:sp>
      <p:sp>
        <p:nvSpPr>
          <p:cNvPr id="8195" name="Rectangle 2">
            <a:extLst>
              <a:ext uri="{FF2B5EF4-FFF2-40B4-BE49-F238E27FC236}">
                <a16:creationId xmlns:a16="http://schemas.microsoft.com/office/drawing/2014/main" id="{4863AA25-9B89-4AC0-8B15-6A13F36317BD}"/>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8196" name="Rectangle 6">
            <a:extLst>
              <a:ext uri="{FF2B5EF4-FFF2-40B4-BE49-F238E27FC236}">
                <a16:creationId xmlns:a16="http://schemas.microsoft.com/office/drawing/2014/main" id="{F853A15C-BC1F-4CB5-9000-65AE84EEDF2B}"/>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7">
            <a:extLst>
              <a:ext uri="{FF2B5EF4-FFF2-40B4-BE49-F238E27FC236}">
                <a16:creationId xmlns:a16="http://schemas.microsoft.com/office/drawing/2014/main" id="{B3B0F13B-6241-43B9-8214-9D0F143D663F}"/>
              </a:ext>
            </a:extLst>
          </p:cNvPr>
          <p:cNvSpPr txBox="1">
            <a:spLocks noChangeArrowheads="1"/>
          </p:cNvSpPr>
          <p:nvPr/>
        </p:nvSpPr>
        <p:spPr bwMode="auto">
          <a:xfrm>
            <a:off x="304800"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computer consists of a CPU, memory, hard disk, floppy disk, monitor, printer, and communication devices</a:t>
            </a:r>
            <a:r>
              <a:rPr lang="en-US" altLang="en-US" sz="2400"/>
              <a:t>.</a:t>
            </a:r>
          </a:p>
        </p:txBody>
      </p:sp>
      <p:sp>
        <p:nvSpPr>
          <p:cNvPr id="8198" name="Rectangle 9">
            <a:extLst>
              <a:ext uri="{FF2B5EF4-FFF2-40B4-BE49-F238E27FC236}">
                <a16:creationId xmlns:a16="http://schemas.microsoft.com/office/drawing/2014/main" id="{49CA4701-3C0B-4A19-AE8C-1798A9EDAD9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11">
            <a:extLst>
              <a:ext uri="{FF2B5EF4-FFF2-40B4-BE49-F238E27FC236}">
                <a16:creationId xmlns:a16="http://schemas.microsoft.com/office/drawing/2014/main" id="{625EFF05-ED1D-4330-844D-DEC7FE867C7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1032">
            <a:extLst>
              <a:ext uri="{FF2B5EF4-FFF2-40B4-BE49-F238E27FC236}">
                <a16:creationId xmlns:a16="http://schemas.microsoft.com/office/drawing/2014/main" id="{3EF752C1-86B2-4113-853A-A22CFAFA95DF}"/>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201" name="Object 1031">
            <a:extLst>
              <a:ext uri="{FF2B5EF4-FFF2-40B4-BE49-F238E27FC236}">
                <a16:creationId xmlns:a16="http://schemas.microsoft.com/office/drawing/2014/main" id="{9B280901-6CE3-4D56-A971-06C15E5DC4CC}"/>
              </a:ext>
            </a:extLst>
          </p:cNvPr>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8209" name="Picture" r:id="rId4" imgW="5087112" imgH="1261872" progId="Word.Picture.8">
                  <p:embed/>
                </p:oleObj>
              </mc:Choice>
              <mc:Fallback>
                <p:oleObj name="Picture" r:id="rId4" imgW="5087112" imgH="1261872"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A9B081F-2DE4-403A-A03B-804B964430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9449CF-6DF3-49D3-BE0A-52AFAAC8B5B7}" type="slidenum">
              <a:rPr lang="en-US" altLang="en-US" sz="1400" smtClean="0"/>
              <a:pPr>
                <a:spcBef>
                  <a:spcPct val="0"/>
                </a:spcBef>
                <a:buClrTx/>
                <a:buSzTx/>
                <a:buFontTx/>
                <a:buNone/>
              </a:pPr>
              <a:t>30</a:t>
            </a:fld>
            <a:endParaRPr lang="en-US" altLang="en-US" sz="1400"/>
          </a:p>
        </p:txBody>
      </p:sp>
      <p:sp>
        <p:nvSpPr>
          <p:cNvPr id="44035" name="Rectangle 2">
            <a:extLst>
              <a:ext uri="{FF2B5EF4-FFF2-40B4-BE49-F238E27FC236}">
                <a16:creationId xmlns:a16="http://schemas.microsoft.com/office/drawing/2014/main" id="{5D24C316-7115-46C3-82C5-6E77CAE9CDF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4036" name="Rectangle 3">
            <a:extLst>
              <a:ext uri="{FF2B5EF4-FFF2-40B4-BE49-F238E27FC236}">
                <a16:creationId xmlns:a16="http://schemas.microsoft.com/office/drawing/2014/main" id="{B9660B15-FEA8-41F7-BE02-043CC05ECD21}"/>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0804DF60-1CB0-4BD3-AC25-0ABB5DE0F4C0}"/>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44038" name="Rectangle 3">
            <a:extLst>
              <a:ext uri="{FF2B5EF4-FFF2-40B4-BE49-F238E27FC236}">
                <a16:creationId xmlns:a16="http://schemas.microsoft.com/office/drawing/2014/main" id="{CFE8A705-B2AD-4132-BBD2-8AB9442705AE}"/>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275D59D-A15D-4B37-A26A-EBEC581D07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A4DD2-FDD2-43FB-BEF9-DFD99B77B1AB}" type="slidenum">
              <a:rPr lang="en-US" altLang="en-US" sz="1400" smtClean="0"/>
              <a:pPr>
                <a:spcBef>
                  <a:spcPct val="0"/>
                </a:spcBef>
                <a:buClrTx/>
                <a:buSzTx/>
                <a:buFontTx/>
                <a:buNone/>
              </a:pPr>
              <a:t>31</a:t>
            </a:fld>
            <a:endParaRPr lang="en-US" altLang="en-US" sz="1400"/>
          </a:p>
        </p:txBody>
      </p:sp>
      <p:sp>
        <p:nvSpPr>
          <p:cNvPr id="45059" name="Rectangle 2">
            <a:extLst>
              <a:ext uri="{FF2B5EF4-FFF2-40B4-BE49-F238E27FC236}">
                <a16:creationId xmlns:a16="http://schemas.microsoft.com/office/drawing/2014/main" id="{8A61C678-0CDB-4055-AA23-0F9E9BACE31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5060" name="Rectangle 3">
            <a:extLst>
              <a:ext uri="{FF2B5EF4-FFF2-40B4-BE49-F238E27FC236}">
                <a16:creationId xmlns:a16="http://schemas.microsoft.com/office/drawing/2014/main" id="{9F9F8C65-69D4-49D5-A980-50F48BE8180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9273E7A1-4A7E-4F58-BB39-C5D91FCCBD7F}"/>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45062" name="Rectangle 3">
            <a:extLst>
              <a:ext uri="{FF2B5EF4-FFF2-40B4-BE49-F238E27FC236}">
                <a16:creationId xmlns:a16="http://schemas.microsoft.com/office/drawing/2014/main" id="{51C04128-50E0-4662-8D4B-F9E0C658A50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53BFC17C-3956-4025-856B-A64223482B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8AFC46-B76A-495C-9F54-0323E66D795E}" type="slidenum">
              <a:rPr lang="en-US" altLang="en-US" sz="1400" smtClean="0"/>
              <a:pPr>
                <a:spcBef>
                  <a:spcPct val="0"/>
                </a:spcBef>
                <a:buClrTx/>
                <a:buSzTx/>
                <a:buFontTx/>
                <a:buNone/>
              </a:pPr>
              <a:t>32</a:t>
            </a:fld>
            <a:endParaRPr lang="en-US" altLang="en-US" sz="1400"/>
          </a:p>
        </p:txBody>
      </p:sp>
      <p:sp>
        <p:nvSpPr>
          <p:cNvPr id="46083" name="Rectangle 2">
            <a:extLst>
              <a:ext uri="{FF2B5EF4-FFF2-40B4-BE49-F238E27FC236}">
                <a16:creationId xmlns:a16="http://schemas.microsoft.com/office/drawing/2014/main" id="{0AC4A4B6-77A0-4B48-A7AB-9B8ABBD0FF0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6084" name="Rectangle 3">
            <a:extLst>
              <a:ext uri="{FF2B5EF4-FFF2-40B4-BE49-F238E27FC236}">
                <a16:creationId xmlns:a16="http://schemas.microsoft.com/office/drawing/2014/main" id="{3E38A942-F3A8-4BCC-A9CD-3CB9F3EA24F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09C85649-7E3B-4E3A-9120-C0B238F6F103}"/>
              </a:ext>
            </a:extLst>
          </p:cNvPr>
          <p:cNvSpPr txBox="1">
            <a:spLocks noChangeArrowheads="1"/>
          </p:cNvSpPr>
          <p:nvPr/>
        </p:nvSpPr>
        <p:spPr bwMode="auto">
          <a:xfrm>
            <a:off x="3962400" y="4114800"/>
            <a:ext cx="457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latin typeface="Book Antiqua" panose="02040602050305030304" pitchFamily="18" charset="0"/>
                <a:cs typeface="Times New Roman" panose="02020603050405020304" pitchFamily="18" charset="0"/>
              </a:rPr>
              <a:t>Java</a:t>
            </a:r>
            <a:r>
              <a:rPr lang="en-US" altLang="en-US" sz="2000" dirty="0">
                <a:solidFill>
                  <a:srgbClr val="FF9900"/>
                </a:solidFill>
                <a:cs typeface="Times New Roman" panose="02020603050405020304" pitchFamily="18" charset="0"/>
              </a:rPr>
              <a:t>’</a:t>
            </a:r>
            <a:r>
              <a:rPr lang="en-US" altLang="en-US" sz="2000" dirty="0">
                <a:solidFill>
                  <a:srgbClr val="FF9900"/>
                </a:solidFill>
                <a:latin typeface="Book Antiqua" panose="02040602050305030304" pitchFamily="18" charset="0"/>
                <a:cs typeface="Times New Roman" panose="02020603050405020304" pitchFamily="18" charset="0"/>
              </a:rPr>
              <a:t>s performance has been improved impressively over the years with every new version.</a:t>
            </a:r>
          </a:p>
        </p:txBody>
      </p:sp>
      <p:sp>
        <p:nvSpPr>
          <p:cNvPr id="46086" name="Rectangle 3">
            <a:extLst>
              <a:ext uri="{FF2B5EF4-FFF2-40B4-BE49-F238E27FC236}">
                <a16:creationId xmlns:a16="http://schemas.microsoft.com/office/drawing/2014/main" id="{FA218459-3BE2-42ED-AAC7-78CAFDBB3A6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FFEB832-0EC6-43DF-AF33-CF314B23F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234898-9B8E-46EF-8C44-CE594978D220}" type="slidenum">
              <a:rPr lang="en-US" altLang="en-US" sz="1400" smtClean="0"/>
              <a:pPr>
                <a:spcBef>
                  <a:spcPct val="0"/>
                </a:spcBef>
                <a:buClrTx/>
                <a:buSzTx/>
                <a:buFontTx/>
                <a:buNone/>
              </a:pPr>
              <a:t>33</a:t>
            </a:fld>
            <a:endParaRPr lang="en-US" altLang="en-US" sz="1400"/>
          </a:p>
        </p:txBody>
      </p:sp>
      <p:sp>
        <p:nvSpPr>
          <p:cNvPr id="47107" name="Rectangle 2">
            <a:extLst>
              <a:ext uri="{FF2B5EF4-FFF2-40B4-BE49-F238E27FC236}">
                <a16:creationId xmlns:a16="http://schemas.microsoft.com/office/drawing/2014/main" id="{5B87C69C-53A5-4F8B-908B-26E318DA258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7108" name="Rectangle 3">
            <a:extLst>
              <a:ext uri="{FF2B5EF4-FFF2-40B4-BE49-F238E27FC236}">
                <a16:creationId xmlns:a16="http://schemas.microsoft.com/office/drawing/2014/main" id="{E2DC41ED-6CA9-4067-8F3D-6FE85EAC9BE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A2B72486-DD75-4DF3-8CFE-AEB0D6B02F60}"/>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47110" name="Rectangle 3">
            <a:extLst>
              <a:ext uri="{FF2B5EF4-FFF2-40B4-BE49-F238E27FC236}">
                <a16:creationId xmlns:a16="http://schemas.microsoft.com/office/drawing/2014/main" id="{B2945508-C09E-4E60-9F48-5190C095E41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8B50035-06C7-41B0-97CB-73F0B53614A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19BFFF-26AC-4290-9CC7-616DBE4DEF2E}" type="slidenum">
              <a:rPr lang="en-US" altLang="en-US" sz="1400" smtClean="0"/>
              <a:pPr>
                <a:spcBef>
                  <a:spcPct val="0"/>
                </a:spcBef>
                <a:buClrTx/>
                <a:buSzTx/>
                <a:buFontTx/>
                <a:buNone/>
              </a:pPr>
              <a:t>34</a:t>
            </a:fld>
            <a:endParaRPr lang="en-US" altLang="en-US" sz="1400"/>
          </a:p>
        </p:txBody>
      </p:sp>
      <p:sp>
        <p:nvSpPr>
          <p:cNvPr id="48131" name="Rectangle 2">
            <a:extLst>
              <a:ext uri="{FF2B5EF4-FFF2-40B4-BE49-F238E27FC236}">
                <a16:creationId xmlns:a16="http://schemas.microsoft.com/office/drawing/2014/main" id="{5B5D77C8-2736-4BE6-A5A1-C08CB0BDAED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8132" name="Rectangle 3">
            <a:extLst>
              <a:ext uri="{FF2B5EF4-FFF2-40B4-BE49-F238E27FC236}">
                <a16:creationId xmlns:a16="http://schemas.microsoft.com/office/drawing/2014/main" id="{37B56F68-6244-47F3-BF73-D02B81A6404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52AD060B-25D3-4E61-800F-F8FE3079953B}"/>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48134" name="Rectangle 3">
            <a:extLst>
              <a:ext uri="{FF2B5EF4-FFF2-40B4-BE49-F238E27FC236}">
                <a16:creationId xmlns:a16="http://schemas.microsoft.com/office/drawing/2014/main" id="{3B5A8B30-F512-4673-9FC6-2654AC1A7DA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426D1E0-8B81-40B8-99EA-30E99F1642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AFAA5-7792-433D-9F6A-BE9B4A7B2D6C}" type="slidenum">
              <a:rPr lang="en-US" altLang="en-US" sz="1400" smtClean="0"/>
              <a:pPr>
                <a:spcBef>
                  <a:spcPct val="0"/>
                </a:spcBef>
                <a:buClrTx/>
                <a:buSzTx/>
                <a:buFontTx/>
                <a:buNone/>
              </a:pPr>
              <a:t>35</a:t>
            </a:fld>
            <a:endParaRPr lang="en-US" altLang="en-US" sz="1400"/>
          </a:p>
        </p:txBody>
      </p:sp>
      <p:sp>
        <p:nvSpPr>
          <p:cNvPr id="49155" name="Rectangle 2">
            <a:extLst>
              <a:ext uri="{FF2B5EF4-FFF2-40B4-BE49-F238E27FC236}">
                <a16:creationId xmlns:a16="http://schemas.microsoft.com/office/drawing/2014/main" id="{21FE5506-2864-44F6-AAE5-AF8BB7AE7A4B}"/>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4BF0F262-8570-40BB-A111-508A4EE5CDC0}"/>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t>JDK 1.8 (2014) a. k. a. JDK 8 or Java 8</a:t>
            </a:r>
          </a:p>
          <a:p>
            <a:pPr>
              <a:lnSpc>
                <a:spcPct val="90000"/>
              </a:lnSpc>
            </a:pPr>
            <a:r>
              <a:rPr lang="en-US" altLang="en-US" sz="3000" dirty="0"/>
              <a:t>Java 9, 10, 11, 12, 13, 14.</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BEC5998-F37F-4241-9AFF-7C0E0CA7F5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58DF5-087F-4B93-A92A-5C9EBAC0BE0B}" type="slidenum">
              <a:rPr lang="en-US" altLang="en-US" sz="1400" smtClean="0"/>
              <a:pPr>
                <a:spcBef>
                  <a:spcPct val="0"/>
                </a:spcBef>
                <a:buClrTx/>
                <a:buSzTx/>
                <a:buFontTx/>
                <a:buNone/>
              </a:pPr>
              <a:t>36</a:t>
            </a:fld>
            <a:endParaRPr lang="en-US" altLang="en-US" sz="1400"/>
          </a:p>
        </p:txBody>
      </p:sp>
      <p:sp>
        <p:nvSpPr>
          <p:cNvPr id="50179" name="Rectangle 2">
            <a:extLst>
              <a:ext uri="{FF2B5EF4-FFF2-40B4-BE49-F238E27FC236}">
                <a16:creationId xmlns:a16="http://schemas.microsoft.com/office/drawing/2014/main" id="{867E4DDB-5DF2-4035-A129-1E49433711F3}"/>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95D51BE4-23CE-49C1-8EF1-E5837397FE12}"/>
              </a:ext>
            </a:extLst>
          </p:cNvPr>
          <p:cNvSpPr>
            <a:spLocks noGrp="1" noChangeArrowheads="1"/>
          </p:cNvSpPr>
          <p:nvPr>
            <p:ph type="body" idx="1"/>
          </p:nvPr>
        </p:nvSpPr>
        <p:spPr>
          <a:xfrm>
            <a:off x="228600" y="1066800"/>
            <a:ext cx="8763000" cy="5257800"/>
          </a:xfrm>
        </p:spPr>
        <p:txBody>
          <a:bodyPr/>
          <a:lstStyle/>
          <a:p>
            <a:r>
              <a:rPr lang="en-US" altLang="en-US" sz="3000">
                <a:latin typeface="Palatino" pitchFamily="18" charset="0"/>
                <a:cs typeface="Times New Roman" panose="02020603050405020304" pitchFamily="18" charset="0"/>
              </a:rPr>
              <a:t>Java Standard Edition (J2SE)</a:t>
            </a:r>
          </a:p>
          <a:p>
            <a:pPr lvl="1"/>
            <a:r>
              <a:rPr lang="en-US" altLang="en-US" sz="2500">
                <a:latin typeface="Palatino" pitchFamily="18" charset="0"/>
                <a:cs typeface="Times New Roman" panose="02020603050405020304" pitchFamily="18" charset="0"/>
              </a:rPr>
              <a:t>J2SE can be used to develop client-side standalone applications or applets.</a:t>
            </a:r>
          </a:p>
          <a:p>
            <a:r>
              <a:rPr lang="en-US" altLang="en-US" sz="3000">
                <a:latin typeface="Palatino" pitchFamily="18" charset="0"/>
                <a:cs typeface="Times New Roman" panose="02020603050405020304" pitchFamily="18" charset="0"/>
              </a:rPr>
              <a:t>Java Enterprise Edition (J2EE)</a:t>
            </a:r>
          </a:p>
          <a:p>
            <a:pPr lvl="1"/>
            <a:r>
              <a:rPr lang="en-US" altLang="en-US" sz="250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a:latin typeface="Palatino" pitchFamily="18" charset="0"/>
                <a:cs typeface="Times New Roman" panose="02020603050405020304" pitchFamily="18" charset="0"/>
              </a:rPr>
              <a:t>Java Micro Edition (J2ME). </a:t>
            </a:r>
          </a:p>
          <a:p>
            <a:pPr lvl="1"/>
            <a:r>
              <a:rPr lang="en-US" altLang="en-US" sz="250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a:latin typeface="Palatino" pitchFamily="18" charset="0"/>
                <a:cs typeface="Times New Roman" panose="02020603050405020304" pitchFamily="18" charset="0"/>
              </a:rPr>
              <a:t>This book uses J2SE to introduce Java programming.</a:t>
            </a:r>
            <a:r>
              <a:rPr lang="en-US" altLang="en-US" sz="3000"/>
              <a:t>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EA5C6654-A7A1-41A6-91A5-24419F3574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D2D9B-14C0-4473-8DEA-6365850995EF}" type="slidenum">
              <a:rPr lang="en-US" altLang="en-US" sz="1400" smtClean="0"/>
              <a:pPr>
                <a:spcBef>
                  <a:spcPct val="0"/>
                </a:spcBef>
                <a:buClrTx/>
                <a:buSzTx/>
                <a:buFontTx/>
                <a:buNone/>
              </a:pPr>
              <a:t>37</a:t>
            </a:fld>
            <a:endParaRPr lang="en-US" altLang="en-US" sz="1400"/>
          </a:p>
        </p:txBody>
      </p:sp>
      <p:sp>
        <p:nvSpPr>
          <p:cNvPr id="51203" name="Rectangle 2">
            <a:extLst>
              <a:ext uri="{FF2B5EF4-FFF2-40B4-BE49-F238E27FC236}">
                <a16:creationId xmlns:a16="http://schemas.microsoft.com/office/drawing/2014/main" id="{ABACC18A-7AA1-4887-A878-1CAB5749A0F4}"/>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FBEB4119-9CB2-4BE0-BBC8-278AB81F2DD7}"/>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a:t>NetBeans</a:t>
            </a:r>
          </a:p>
          <a:p>
            <a:pPr>
              <a:lnSpc>
                <a:spcPct val="90000"/>
              </a:lnSpc>
              <a:spcBef>
                <a:spcPct val="50000"/>
              </a:spcBef>
            </a:pPr>
            <a:r>
              <a:rPr lang="en-US" altLang="en-US" sz="3000"/>
              <a:t>Eclipse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D5D475E-24A2-422D-82FB-B2B058A27F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1C334-8767-4CCD-A9EE-F4EAB787D0CB}" type="slidenum">
              <a:rPr lang="en-US" altLang="en-US" sz="1400" smtClean="0"/>
              <a:pPr>
                <a:spcBef>
                  <a:spcPct val="0"/>
                </a:spcBef>
                <a:buClrTx/>
                <a:buSzTx/>
                <a:buFontTx/>
                <a:buNone/>
              </a:pPr>
              <a:t>38</a:t>
            </a:fld>
            <a:endParaRPr lang="en-US" altLang="en-US" sz="1400"/>
          </a:p>
        </p:txBody>
      </p:sp>
      <p:sp>
        <p:nvSpPr>
          <p:cNvPr id="52227" name="Rectangle 2">
            <a:extLst>
              <a:ext uri="{FF2B5EF4-FFF2-40B4-BE49-F238E27FC236}">
                <a16:creationId xmlns:a16="http://schemas.microsoft.com/office/drawing/2014/main" id="{B32D9A6B-73BA-44DA-9E9E-3CF63AEB090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21158272-790C-4548-819E-70EBAFB124F3}"/>
              </a:ext>
            </a:extLst>
          </p:cNvPr>
          <p:cNvSpPr>
            <a:spLocks noGrp="1" noChangeArrowheads="1"/>
          </p:cNvSpPr>
          <p:nvPr>
            <p:ph type="body" idx="1"/>
          </p:nvPr>
        </p:nvSpPr>
        <p:spPr>
          <a:xfrm>
            <a:off x="457200" y="21336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30" name="Text Box 10">
            <a:extLst>
              <a:ext uri="{FF2B5EF4-FFF2-40B4-BE49-F238E27FC236}">
                <a16:creationId xmlns:a16="http://schemas.microsoft.com/office/drawing/2014/main" id="{C7FF02BF-7583-4A90-93D8-3FC8209E23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2" name="Rectangle 1">
            <a:hlinkClick r:id="rId3"/>
            <a:extLst>
              <a:ext uri="{FF2B5EF4-FFF2-40B4-BE49-F238E27FC236}">
                <a16:creationId xmlns:a16="http://schemas.microsoft.com/office/drawing/2014/main" id="{CCDDE219-85AA-4EF1-B497-12FBBD185909}"/>
              </a:ext>
            </a:extLst>
          </p:cNvPr>
          <p:cNvSpPr>
            <a:spLocks noChangeArrowheads="1"/>
          </p:cNvSpPr>
          <p:nvPr/>
        </p:nvSpPr>
        <p:spPr bwMode="auto">
          <a:xfrm>
            <a:off x="1263650" y="5473700"/>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9" name="Rectangle 11">
            <a:extLst>
              <a:ext uri="{FF2B5EF4-FFF2-40B4-BE49-F238E27FC236}">
                <a16:creationId xmlns:a16="http://schemas.microsoft.com/office/drawing/2014/main" id="{5E9A1341-A5C9-47BE-9810-D236B3CA1259}"/>
              </a:ext>
            </a:extLst>
          </p:cNvPr>
          <p:cNvSpPr>
            <a:spLocks noChangeArrowheads="1"/>
          </p:cNvSpPr>
          <p:nvPr/>
        </p:nvSpPr>
        <p:spPr bwMode="auto">
          <a:xfrm>
            <a:off x="2743200" y="5105400"/>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B9616A4-AE9E-4698-AC18-12FAF903C5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7446-0C85-4DC2-9911-0728803B8DB3}" type="slidenum">
              <a:rPr lang="en-US" altLang="en-US" sz="1400" smtClean="0"/>
              <a:pPr>
                <a:spcBef>
                  <a:spcPct val="0"/>
                </a:spcBef>
                <a:buClrTx/>
                <a:buSzTx/>
                <a:buFontTx/>
                <a:buNone/>
              </a:pPr>
              <a:t>39</a:t>
            </a:fld>
            <a:endParaRPr lang="en-US" altLang="en-US" sz="1400"/>
          </a:p>
        </p:txBody>
      </p:sp>
      <p:sp>
        <p:nvSpPr>
          <p:cNvPr id="58371" name="Rectangle 9">
            <a:extLst>
              <a:ext uri="{FF2B5EF4-FFF2-40B4-BE49-F238E27FC236}">
                <a16:creationId xmlns:a16="http://schemas.microsoft.com/office/drawing/2014/main" id="{759D7CE2-C6BD-47B9-9540-D18E1FF03658}"/>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07D7716-F9AC-4BCD-8BA5-66EB630C4EF6}"/>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65CD01CC-DBDA-4DB5-8CDE-60B3609D79B3}"/>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6BEDAB49-39D3-4BA0-866E-65C50783CED4}"/>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327EC785-B203-49C2-B46D-616085F8D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E044DEFF-4D56-494F-BA29-DBD37F1D5A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D338D-56DE-4910-989F-C2952DCD0D11}" type="slidenum">
              <a:rPr lang="en-US" altLang="en-US" sz="1400" smtClean="0"/>
              <a:pPr>
                <a:spcBef>
                  <a:spcPct val="0"/>
                </a:spcBef>
                <a:buClrTx/>
                <a:buSzTx/>
                <a:buFontTx/>
                <a:buNone/>
              </a:pPr>
              <a:t>4</a:t>
            </a:fld>
            <a:endParaRPr lang="en-US" altLang="en-US" sz="1400"/>
          </a:p>
        </p:txBody>
      </p:sp>
      <p:sp>
        <p:nvSpPr>
          <p:cNvPr id="10243" name="Rectangle 1026">
            <a:extLst>
              <a:ext uri="{FF2B5EF4-FFF2-40B4-BE49-F238E27FC236}">
                <a16:creationId xmlns:a16="http://schemas.microsoft.com/office/drawing/2014/main" id="{6909428E-A43B-4DBD-84A2-AE288CDABA1B}"/>
              </a:ext>
            </a:extLst>
          </p:cNvPr>
          <p:cNvSpPr>
            <a:spLocks noGrp="1" noChangeArrowheads="1"/>
          </p:cNvSpPr>
          <p:nvPr>
            <p:ph type="title"/>
          </p:nvPr>
        </p:nvSpPr>
        <p:spPr>
          <a:xfrm>
            <a:off x="685800" y="285750"/>
            <a:ext cx="7772400" cy="628650"/>
          </a:xfrm>
        </p:spPr>
        <p:txBody>
          <a:bodyPr/>
          <a:lstStyle/>
          <a:p>
            <a:r>
              <a:rPr lang="en-US" altLang="en-US" sz="4000"/>
              <a:t>CPU</a:t>
            </a:r>
          </a:p>
        </p:txBody>
      </p:sp>
      <p:sp>
        <p:nvSpPr>
          <p:cNvPr id="10244" name="Rectangle 1027">
            <a:extLst>
              <a:ext uri="{FF2B5EF4-FFF2-40B4-BE49-F238E27FC236}">
                <a16:creationId xmlns:a16="http://schemas.microsoft.com/office/drawing/2014/main" id="{867189EC-41DC-4289-A198-E77CB505AEB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1028">
            <a:extLst>
              <a:ext uri="{FF2B5EF4-FFF2-40B4-BE49-F238E27FC236}">
                <a16:creationId xmlns:a16="http://schemas.microsoft.com/office/drawing/2014/main" id="{F40B56A3-7E00-4271-9EEB-7E37A4351BF8}"/>
              </a:ext>
            </a:extLst>
          </p:cNvPr>
          <p:cNvSpPr txBox="1">
            <a:spLocks noChangeArrowheads="1"/>
          </p:cNvSpPr>
          <p:nvPr/>
        </p:nvSpPr>
        <p:spPr bwMode="auto">
          <a:xfrm>
            <a:off x="304800" y="1066800"/>
            <a:ext cx="86106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400">
                <a:cs typeface="Courier New" panose="02070309020205020404" pitchFamily="49" charset="0"/>
              </a:rPr>
              <a:t>The central processing unit (CPU) is the brain of a computer. It retrieves instructions from memory and executes them. The unit of measurement of clock speed is the hertz (Hz), with 1 hertz equaling 1 pulse per second. In the 1990s, computers measured clock speed in megahertz (MHz), but CPU speed has been improving continuously; the clock speed of a computer is now usually stated in gigahertz (GHz). Intel’s newest processors run at about 3 GHz</a:t>
            </a:r>
            <a:r>
              <a:rPr lang="en-US" altLang="en-US"/>
              <a:t>.</a:t>
            </a:r>
          </a:p>
        </p:txBody>
      </p:sp>
      <p:sp>
        <p:nvSpPr>
          <p:cNvPr id="10246" name="Rectangle 1029">
            <a:extLst>
              <a:ext uri="{FF2B5EF4-FFF2-40B4-BE49-F238E27FC236}">
                <a16:creationId xmlns:a16="http://schemas.microsoft.com/office/drawing/2014/main" id="{90A9E6C2-47BF-4A1C-8F6F-2E02B4D80C9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30">
            <a:extLst>
              <a:ext uri="{FF2B5EF4-FFF2-40B4-BE49-F238E27FC236}">
                <a16:creationId xmlns:a16="http://schemas.microsoft.com/office/drawing/2014/main" id="{B7CF5B2C-9ABD-4402-B46B-BF064C106C64}"/>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8" name="Object 1032">
            <a:extLst>
              <a:ext uri="{FF2B5EF4-FFF2-40B4-BE49-F238E27FC236}">
                <a16:creationId xmlns:a16="http://schemas.microsoft.com/office/drawing/2014/main" id="{485EFA01-2286-4B4F-8818-6F0D26BC4296}"/>
              </a:ext>
            </a:extLst>
          </p:cNvPr>
          <p:cNvGraphicFramePr>
            <a:graphicFrameLocks noGrp="1" noChangeAspect="1"/>
          </p:cNvGraphicFramePr>
          <p:nvPr>
            <p:ph idx="1"/>
          </p:nvPr>
        </p:nvGraphicFramePr>
        <p:xfrm>
          <a:off x="228600" y="3984625"/>
          <a:ext cx="8455025" cy="2098675"/>
        </p:xfrm>
        <a:graphic>
          <a:graphicData uri="http://schemas.openxmlformats.org/presentationml/2006/ole">
            <mc:AlternateContent xmlns:mc="http://schemas.openxmlformats.org/markup-compatibility/2006">
              <mc:Choice xmlns:v="urn:schemas-microsoft-com:vml" Requires="v">
                <p:oleObj spid="_x0000_s10256"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984625"/>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C6E00E0-F5D5-44ED-8F56-6AC8BACC68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33DD3-198C-4E17-8EEF-B7B7B049F795}" type="slidenum">
              <a:rPr lang="en-US" altLang="en-US" sz="1400" smtClean="0"/>
              <a:pPr>
                <a:spcBef>
                  <a:spcPct val="0"/>
                </a:spcBef>
                <a:buClrTx/>
                <a:buSzTx/>
                <a:buFontTx/>
                <a:buNone/>
              </a:pPr>
              <a:t>40</a:t>
            </a:fld>
            <a:endParaRPr lang="en-US" altLang="en-US" sz="1400"/>
          </a:p>
        </p:txBody>
      </p:sp>
      <p:sp>
        <p:nvSpPr>
          <p:cNvPr id="50179" name="Rectangle 2">
            <a:extLst>
              <a:ext uri="{FF2B5EF4-FFF2-40B4-BE49-F238E27FC236}">
                <a16:creationId xmlns:a16="http://schemas.microsoft.com/office/drawing/2014/main" id="{3D7CC83A-B4F0-45E4-8A3F-74861BCA9FF0}"/>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7256E174-1929-40AF-A2EA-CB5EFAEFF203}"/>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8084E4D6-0A94-47E3-B1BB-FFC9CD477D6B}"/>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2B482066-1277-4BC9-8041-4B2C8EAB485F}"/>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98B18BE5-BF81-4DC5-882C-34F1C041DA0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4E68AE2-9466-40BB-BF5D-CA7773A992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2D47-CF81-4329-8892-DC4AF772E93B}" type="slidenum">
              <a:rPr lang="en-US" altLang="en-US" sz="1400" smtClean="0"/>
              <a:pPr>
                <a:spcBef>
                  <a:spcPct val="0"/>
                </a:spcBef>
                <a:buClrTx/>
                <a:buSzTx/>
                <a:buFontTx/>
                <a:buNone/>
              </a:pPr>
              <a:t>41</a:t>
            </a:fld>
            <a:endParaRPr lang="en-US" altLang="en-US" sz="1400"/>
          </a:p>
        </p:txBody>
      </p:sp>
      <p:sp>
        <p:nvSpPr>
          <p:cNvPr id="51203" name="Rectangle 2">
            <a:extLst>
              <a:ext uri="{FF2B5EF4-FFF2-40B4-BE49-F238E27FC236}">
                <a16:creationId xmlns:a16="http://schemas.microsoft.com/office/drawing/2014/main" id="{92AFDEB5-7D12-4A31-A2E4-63DF0EA9EB53}"/>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2AE86360-C937-4FC8-BFEE-7292329375BA}"/>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B592254F-FFD7-40A1-8753-B40C29EFAE59}"/>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082F8F3E-745A-4EC8-BA1F-06AAD4B639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4381C22-5522-4970-BAEC-AA19D9C3922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A5E5E596-29A0-44C4-9CA5-74DFB4EC2F1C}"/>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9D6D301B-6A24-467C-AFAA-055533D5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42</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6" name="Rectangle 11">
            <a:hlinkClick r:id="rId3"/>
            <a:extLst>
              <a:ext uri="{FF2B5EF4-FFF2-40B4-BE49-F238E27FC236}">
                <a16:creationId xmlns:a16="http://schemas.microsoft.com/office/drawing/2014/main" id="{D27A90D0-3F86-453B-A333-2BFEC8F858E4}"/>
              </a:ext>
            </a:extLst>
          </p:cNvPr>
          <p:cNvSpPr>
            <a:spLocks noChangeArrowheads="1"/>
          </p:cNvSpPr>
          <p:nvPr/>
        </p:nvSpPr>
        <p:spPr bwMode="auto">
          <a:xfrm>
            <a:off x="4495800" y="40386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WelcomeWithThreeMessages</a:t>
            </a:r>
            <a:endParaRPr lang="en-US" altLang="en-US" sz="2000" dirty="0"/>
          </a:p>
        </p:txBody>
      </p:sp>
      <p:sp>
        <p:nvSpPr>
          <p:cNvPr id="61447" name="Rectangle 12">
            <a:hlinkClick r:id="rId4"/>
            <a:extLst>
              <a:ext uri="{FF2B5EF4-FFF2-40B4-BE49-F238E27FC236}">
                <a16:creationId xmlns:a16="http://schemas.microsoft.com/office/drawing/2014/main" id="{BC0235AB-DB48-4351-A681-852FEFC8C77E}"/>
              </a:ext>
            </a:extLst>
          </p:cNvPr>
          <p:cNvSpPr>
            <a:spLocks noChangeArrowheads="1"/>
          </p:cNvSpPr>
          <p:nvPr/>
        </p:nvSpPr>
        <p:spPr bwMode="auto">
          <a:xfrm>
            <a:off x="4495800" y="46529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1A7BCC5-EFF7-41B4-8A04-2B78A31AF6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A9A679-8DF1-48F3-BA7A-792622F3DB3B}" type="slidenum">
              <a:rPr lang="en-US" altLang="en-US" sz="1400" smtClean="0"/>
              <a:pPr>
                <a:spcBef>
                  <a:spcPct val="0"/>
                </a:spcBef>
                <a:buClrTx/>
                <a:buSzTx/>
                <a:buFontTx/>
                <a:buNone/>
              </a:pPr>
              <a:t>43</a:t>
            </a:fld>
            <a:endParaRPr lang="en-US" altLang="en-US" sz="1400"/>
          </a:p>
        </p:txBody>
      </p:sp>
      <p:sp>
        <p:nvSpPr>
          <p:cNvPr id="54275" name="Rectangle 2">
            <a:extLst>
              <a:ext uri="{FF2B5EF4-FFF2-40B4-BE49-F238E27FC236}">
                <a16:creationId xmlns:a16="http://schemas.microsoft.com/office/drawing/2014/main" id="{DFDFE61E-1C13-43D6-807B-4104C44159B2}"/>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4276" name="Rectangle 3">
            <a:extLst>
              <a:ext uri="{FF2B5EF4-FFF2-40B4-BE49-F238E27FC236}">
                <a16:creationId xmlns:a16="http://schemas.microsoft.com/office/drawing/2014/main" id="{E96379BA-6CEA-4F92-B9A8-A983A56156C5}"/>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B17B62F5-4E2F-48D0-98A0-0E949E55F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96F5C613-DE56-4C6C-8C7A-81866FF7557C}"/>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F62687C2-8D2D-4D7C-A1F0-81B58CEE82DA}"/>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4E9898C0-161D-4D9B-98A7-15919332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9919140-1732-47CD-BC9F-53AAB05BB4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847A43-4B7F-4BAB-AD2D-C6A4B7231DC6}" type="slidenum">
              <a:rPr lang="en-US" altLang="en-US" sz="1400" smtClean="0"/>
              <a:pPr>
                <a:spcBef>
                  <a:spcPct val="0"/>
                </a:spcBef>
                <a:buClrTx/>
                <a:buSzTx/>
                <a:buFontTx/>
                <a:buNone/>
              </a:pPr>
              <a:t>44</a:t>
            </a:fld>
            <a:endParaRPr lang="en-US" altLang="en-US" sz="1400"/>
          </a:p>
        </p:txBody>
      </p:sp>
      <p:sp>
        <p:nvSpPr>
          <p:cNvPr id="55299" name="Rectangle 2">
            <a:extLst>
              <a:ext uri="{FF2B5EF4-FFF2-40B4-BE49-F238E27FC236}">
                <a16:creationId xmlns:a16="http://schemas.microsoft.com/office/drawing/2014/main" id="{602DE1DB-4CFF-4201-8FD2-436CB51C3715}"/>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47608C4E-4301-4C1A-98E5-6EDD7E3DC0BA}"/>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96545F9E-3A7C-4723-B3D0-86E37245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62BCF972-0D94-4777-B3FF-3EC9A5AC1911}"/>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687A5B11-AAF5-409E-B261-9336A5E9140F}"/>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49F1D969-1B36-4095-9E33-A34C28DD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FC3629-5CF4-40C9-944E-AFB8387088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B3B691-808D-440A-AC82-E5D166BA0238}" type="slidenum">
              <a:rPr lang="en-US" altLang="en-US" sz="1400" smtClean="0"/>
              <a:pPr>
                <a:spcBef>
                  <a:spcPct val="0"/>
                </a:spcBef>
                <a:buClrTx/>
                <a:buSzTx/>
                <a:buFontTx/>
                <a:buNone/>
              </a:pPr>
              <a:t>45</a:t>
            </a:fld>
            <a:endParaRPr lang="en-US" altLang="en-US" sz="1400"/>
          </a:p>
        </p:txBody>
      </p:sp>
      <p:sp>
        <p:nvSpPr>
          <p:cNvPr id="56323" name="Rectangle 9">
            <a:extLst>
              <a:ext uri="{FF2B5EF4-FFF2-40B4-BE49-F238E27FC236}">
                <a16:creationId xmlns:a16="http://schemas.microsoft.com/office/drawing/2014/main" id="{51538121-67DC-4512-A4C0-FE58876698E6}"/>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147892B6-D3BE-44C2-A091-7B944BD71B3A}"/>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6E026121-8447-484B-A5D7-92EFC9745272}"/>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E0E28DCC-8B50-4F97-AB32-E9D3A2A8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B7258F-89C6-442A-919E-F209FB79295E}"/>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11B59B61-8139-4725-AB54-7A267EAF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46</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a:cs typeface="Times New Roman" panose="02020603050405020304" pitchFamily="18" charset="0"/>
              </a:rPr>
              <a:t>bytecode</a:t>
            </a:r>
            <a:r>
              <a:rPr lang="en-US" altLang="en-US" sz="240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2BBFB03A-DB48-4384-B7DA-E0887A38C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589F5518-CFFE-4EF8-B70D-FBAE21E479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F70312-9EA9-4B16-A6A5-61661C21E1AB}" type="slidenum">
              <a:rPr lang="en-US" altLang="en-US" sz="1400" smtClean="0"/>
              <a:pPr>
                <a:spcBef>
                  <a:spcPct val="0"/>
                </a:spcBef>
                <a:buClrTx/>
                <a:buSzTx/>
                <a:buFontTx/>
                <a:buNone/>
              </a:pPr>
              <a:t>47</a:t>
            </a:fld>
            <a:endParaRPr lang="en-US" altLang="en-US" sz="1400"/>
          </a:p>
        </p:txBody>
      </p:sp>
      <p:sp>
        <p:nvSpPr>
          <p:cNvPr id="63491" name="Rectangle 2">
            <a:extLst>
              <a:ext uri="{FF2B5EF4-FFF2-40B4-BE49-F238E27FC236}">
                <a16:creationId xmlns:a16="http://schemas.microsoft.com/office/drawing/2014/main" id="{2976FA1A-AE78-47FD-B367-E44FAC8C89E8}"/>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63492" name="Rectangle 3">
            <a:extLst>
              <a:ext uri="{FF2B5EF4-FFF2-40B4-BE49-F238E27FC236}">
                <a16:creationId xmlns:a16="http://schemas.microsoft.com/office/drawing/2014/main" id="{616C596E-60B0-4086-B7DA-1CC66DFF05D8}"/>
              </a:ext>
            </a:extLst>
          </p:cNvPr>
          <p:cNvSpPr>
            <a:spLocks noGrp="1" noChangeArrowheads="1"/>
          </p:cNvSpPr>
          <p:nvPr>
            <p:ph type="body" idx="1"/>
          </p:nvPr>
        </p:nvSpPr>
        <p:spPr>
          <a:xfrm>
            <a:off x="457200" y="1600200"/>
            <a:ext cx="8382000" cy="4724400"/>
          </a:xfrm>
          <a:noFill/>
        </p:spPr>
        <p:txBody>
          <a:bodyPr/>
          <a:lstStyle/>
          <a:p>
            <a:r>
              <a:rPr lang="en-US" altLang="en-US" sz="3400"/>
              <a:t>See Supplement I.B for installing and configuring JDK</a:t>
            </a:r>
          </a:p>
          <a:p>
            <a:r>
              <a:rPr lang="en-US" altLang="en-US" sz="3400"/>
              <a:t>See Supplement I.C for compiling and running Java from the command window for details</a:t>
            </a:r>
          </a:p>
          <a:p>
            <a:pPr>
              <a:buFont typeface="Monotype Sorts" pitchFamily="2" charset="2"/>
              <a:buNone/>
            </a:pPr>
            <a:endParaRPr lang="en-US" altLang="en-US" sz="3400"/>
          </a:p>
          <a:p>
            <a:pPr>
              <a:buFont typeface="Monotype Sorts" pitchFamily="2" charset="2"/>
              <a:buNone/>
            </a:pPr>
            <a:r>
              <a:rPr lang="en-US" altLang="en-US" sz="3400"/>
              <a:t>www.pearsonhighered.com/liang</a:t>
            </a:r>
          </a:p>
        </p:txBody>
      </p:sp>
      <p:sp>
        <p:nvSpPr>
          <p:cNvPr id="63493" name="Rectangle 5">
            <a:extLst>
              <a:ext uri="{FF2B5EF4-FFF2-40B4-BE49-F238E27FC236}">
                <a16:creationId xmlns:a16="http://schemas.microsoft.com/office/drawing/2014/main" id="{8D2561CF-9CCB-41B8-98CA-C10B9C70EB87}"/>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2">
            <a:extLst>
              <a:ext uri="{FF2B5EF4-FFF2-40B4-BE49-F238E27FC236}">
                <a16:creationId xmlns:a16="http://schemas.microsoft.com/office/drawing/2014/main" id="{A1474704-0549-4D20-A6E6-0ABF384360C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45787922-6944-4B3F-ADFF-7365EFAB48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B27B-FBC9-46D6-9398-E35A94456C89}" type="slidenum">
              <a:rPr lang="en-US" altLang="en-US" sz="1400" smtClean="0"/>
              <a:pPr>
                <a:spcBef>
                  <a:spcPct val="0"/>
                </a:spcBef>
                <a:buClrTx/>
                <a:buSzTx/>
                <a:buFontTx/>
                <a:buNone/>
              </a:pPr>
              <a:t>48</a:t>
            </a:fld>
            <a:endParaRPr lang="en-US" altLang="en-US" sz="1400"/>
          </a:p>
        </p:txBody>
      </p:sp>
      <p:sp>
        <p:nvSpPr>
          <p:cNvPr id="65539" name="Rectangle 2">
            <a:extLst>
              <a:ext uri="{FF2B5EF4-FFF2-40B4-BE49-F238E27FC236}">
                <a16:creationId xmlns:a16="http://schemas.microsoft.com/office/drawing/2014/main" id="{FC08FF23-CE41-42D3-8E7B-0F750D513BAB}"/>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493AD041-4851-422B-A62B-05810D914CAB}"/>
              </a:ext>
            </a:extLst>
          </p:cNvPr>
          <p:cNvSpPr>
            <a:spLocks noGrp="1" noChangeArrowheads="1"/>
          </p:cNvSpPr>
          <p:nvPr>
            <p:ph type="body" idx="1"/>
          </p:nvPr>
        </p:nvSpPr>
        <p:spPr>
          <a:xfrm>
            <a:off x="457200" y="1524000"/>
            <a:ext cx="8382000" cy="4800600"/>
          </a:xfrm>
          <a:noFill/>
        </p:spPr>
        <p:txBody>
          <a:bodyPr/>
          <a:lstStyle/>
          <a:p>
            <a:r>
              <a:rPr lang="en-US" altLang="en-US" sz="3400"/>
              <a:t>Set path to JDK bin directory</a:t>
            </a:r>
          </a:p>
          <a:p>
            <a:pPr lvl="1"/>
            <a:r>
              <a:rPr lang="en-US" altLang="en-US" sz="3000"/>
              <a:t>set path=c:\Program Files\java\jdk1.8.0\bin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65541" name="Rectangle 4">
            <a:extLst>
              <a:ext uri="{FF2B5EF4-FFF2-40B4-BE49-F238E27FC236}">
                <a16:creationId xmlns:a16="http://schemas.microsoft.com/office/drawing/2014/main" id="{C0B6D9F5-3ACD-43DD-8C65-C559CD7BF84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D4288B89-7983-46C0-8987-267A4A7C0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413AA618-3461-41EF-90D2-9B1CE56FDA5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8C5CB943-A38A-432A-B571-BCCA323AA3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643DD-05A5-4AE4-8C5A-015022EADD10}" type="slidenum">
              <a:rPr lang="en-US" altLang="en-US" sz="1400" smtClean="0"/>
              <a:pPr>
                <a:spcBef>
                  <a:spcPct val="0"/>
                </a:spcBef>
                <a:buClrTx/>
                <a:buSzTx/>
                <a:buFontTx/>
                <a:buNone/>
              </a:pPr>
              <a:t>49</a:t>
            </a:fld>
            <a:endParaRPr lang="en-US" altLang="en-US" sz="1400"/>
          </a:p>
        </p:txBody>
      </p:sp>
      <p:sp>
        <p:nvSpPr>
          <p:cNvPr id="67587" name="Rectangle 2">
            <a:extLst>
              <a:ext uri="{FF2B5EF4-FFF2-40B4-BE49-F238E27FC236}">
                <a16:creationId xmlns:a16="http://schemas.microsoft.com/office/drawing/2014/main" id="{6F222494-9C32-4FFA-B921-524A9AB68C5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3F599D8B-2D16-44CF-B228-C351170791A6}"/>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83939551-7BAF-4805-8499-2178FD98DD8A}"/>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1B764690-65CA-4F7E-8881-18D770594A7F}"/>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67599" r:id="rId4" imgW="5546667" imgH="2263336" progId="Paint.Picture">
                  <p:embed/>
                </p:oleObj>
              </mc:Choice>
              <mc:Fallback>
                <p:oleObj r:id="rId4" imgW="5546667" imgH="226333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31656B2C-233E-4995-B7EA-3DAB32C2FFA6}"/>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FFD2238-0465-46B5-A377-B48D33CC81C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D8667B-162E-45FF-8DF7-8CD86B2195B3}" type="slidenum">
              <a:rPr lang="en-US" altLang="en-US" sz="1400" smtClean="0"/>
              <a:pPr>
                <a:spcBef>
                  <a:spcPct val="0"/>
                </a:spcBef>
                <a:buClrTx/>
                <a:buSzTx/>
                <a:buFontTx/>
                <a:buNone/>
              </a:pPr>
              <a:t>5</a:t>
            </a:fld>
            <a:endParaRPr lang="en-US" altLang="en-US" sz="1400"/>
          </a:p>
        </p:txBody>
      </p:sp>
      <p:sp>
        <p:nvSpPr>
          <p:cNvPr id="12291" name="Rectangle 1026">
            <a:extLst>
              <a:ext uri="{FF2B5EF4-FFF2-40B4-BE49-F238E27FC236}">
                <a16:creationId xmlns:a16="http://schemas.microsoft.com/office/drawing/2014/main" id="{5A2BA40F-2CF4-4363-8377-578481F4A9ED}"/>
              </a:ext>
            </a:extLst>
          </p:cNvPr>
          <p:cNvSpPr>
            <a:spLocks noGrp="1" noChangeArrowheads="1"/>
          </p:cNvSpPr>
          <p:nvPr>
            <p:ph type="title"/>
          </p:nvPr>
        </p:nvSpPr>
        <p:spPr>
          <a:xfrm>
            <a:off x="685800" y="285750"/>
            <a:ext cx="7772400" cy="628650"/>
          </a:xfrm>
        </p:spPr>
        <p:txBody>
          <a:bodyPr/>
          <a:lstStyle/>
          <a:p>
            <a:r>
              <a:rPr lang="en-US" altLang="en-US" sz="4000"/>
              <a:t>Memory</a:t>
            </a:r>
          </a:p>
        </p:txBody>
      </p:sp>
      <p:sp>
        <p:nvSpPr>
          <p:cNvPr id="12292" name="Rectangle 1027">
            <a:extLst>
              <a:ext uri="{FF2B5EF4-FFF2-40B4-BE49-F238E27FC236}">
                <a16:creationId xmlns:a16="http://schemas.microsoft.com/office/drawing/2014/main" id="{521D9673-2F19-4DE0-A132-7AF31FCCD70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Text Box 1028">
            <a:extLst>
              <a:ext uri="{FF2B5EF4-FFF2-40B4-BE49-F238E27FC236}">
                <a16:creationId xmlns:a16="http://schemas.microsoft.com/office/drawing/2014/main" id="{3232C989-3370-408B-8BC9-05993BB806A1}"/>
              </a:ext>
            </a:extLst>
          </p:cNvPr>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12294" name="Rectangle 1029">
            <a:extLst>
              <a:ext uri="{FF2B5EF4-FFF2-40B4-BE49-F238E27FC236}">
                <a16:creationId xmlns:a16="http://schemas.microsoft.com/office/drawing/2014/main" id="{0C7EBC32-4D03-4F78-895E-D4BF8BA1BFC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1030">
            <a:extLst>
              <a:ext uri="{FF2B5EF4-FFF2-40B4-BE49-F238E27FC236}">
                <a16:creationId xmlns:a16="http://schemas.microsoft.com/office/drawing/2014/main" id="{80CF10FE-69D9-4980-B941-FD14E3A08850}"/>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6" name="Object 1032">
            <a:extLst>
              <a:ext uri="{FF2B5EF4-FFF2-40B4-BE49-F238E27FC236}">
                <a16:creationId xmlns:a16="http://schemas.microsoft.com/office/drawing/2014/main" id="{3B9263C0-96CD-4AF1-8897-E117DB6C7B69}"/>
              </a:ext>
            </a:extLst>
          </p:cNvPr>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12304"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3C707AA-A5F6-49A8-A9DE-7879F21269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68773-5B1A-4762-BD19-C301E8820E55}" type="slidenum">
              <a:rPr lang="en-US" altLang="en-US" sz="1400" smtClean="0"/>
              <a:pPr>
                <a:spcBef>
                  <a:spcPct val="0"/>
                </a:spcBef>
                <a:buClrTx/>
                <a:buSzTx/>
                <a:buFontTx/>
                <a:buNone/>
              </a:pPr>
              <a:t>50</a:t>
            </a:fld>
            <a:endParaRPr lang="en-US" altLang="en-US" sz="1400"/>
          </a:p>
        </p:txBody>
      </p:sp>
      <p:sp>
        <p:nvSpPr>
          <p:cNvPr id="69635" name="Rectangle 2">
            <a:extLst>
              <a:ext uri="{FF2B5EF4-FFF2-40B4-BE49-F238E27FC236}">
                <a16:creationId xmlns:a16="http://schemas.microsoft.com/office/drawing/2014/main" id="{60CC4BD5-AE50-45D5-BFA0-A969C401DAE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696A365D-77B2-4CAA-AA56-1E77E5502DBC}"/>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C15C109E-0F44-412D-BF3E-171BCEBA18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C690F-1F31-4068-9B0F-3CF974B946AE}" type="slidenum">
              <a:rPr lang="en-US" altLang="en-US" sz="1400" smtClean="0"/>
              <a:pPr>
                <a:spcBef>
                  <a:spcPct val="0"/>
                </a:spcBef>
                <a:buClrTx/>
                <a:buSzTx/>
                <a:buFontTx/>
                <a:buNone/>
              </a:pPr>
              <a:t>51</a:t>
            </a:fld>
            <a:endParaRPr lang="en-US" altLang="en-US" sz="1400"/>
          </a:p>
        </p:txBody>
      </p:sp>
      <p:sp>
        <p:nvSpPr>
          <p:cNvPr id="71683" name="Rectangle 2">
            <a:extLst>
              <a:ext uri="{FF2B5EF4-FFF2-40B4-BE49-F238E27FC236}">
                <a16:creationId xmlns:a16="http://schemas.microsoft.com/office/drawing/2014/main" id="{745A2865-3E39-439E-91A1-7520F59D6AF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64013E16-AD59-4A99-A249-FC4163B67521}"/>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37FE6721-500D-425E-883E-0BA9BB00804B}"/>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FC2DA435-627D-4BA4-9E89-45C2CC240D3A}"/>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56C19B9-0D77-4BF8-84C3-824D1336DC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270A6-D607-482A-A2EB-EB1B3DB3AEB3}" type="slidenum">
              <a:rPr lang="en-US" altLang="en-US" sz="1400" smtClean="0"/>
              <a:pPr>
                <a:spcBef>
                  <a:spcPct val="0"/>
                </a:spcBef>
                <a:buClrTx/>
                <a:buSzTx/>
                <a:buFontTx/>
                <a:buNone/>
              </a:pPr>
              <a:t>52</a:t>
            </a:fld>
            <a:endParaRPr lang="en-US" altLang="en-US" sz="1400"/>
          </a:p>
        </p:txBody>
      </p:sp>
      <p:sp>
        <p:nvSpPr>
          <p:cNvPr id="72707" name="Rectangle 2">
            <a:extLst>
              <a:ext uri="{FF2B5EF4-FFF2-40B4-BE49-F238E27FC236}">
                <a16:creationId xmlns:a16="http://schemas.microsoft.com/office/drawing/2014/main" id="{54CC1FBF-12B1-4FC7-AEDC-3B21F3840E86}"/>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AE6B4630-74C6-4D63-949D-28181816C6F2}"/>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F96DB54F-414F-4B88-94D4-0502D0F40D77}"/>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28A0478A-2612-432A-A063-10E3802A6BB0}"/>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9CDE261-DAC4-434C-BA2E-6D2E8C18A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55AB-86F1-4FA7-AD88-BD9005303057}" type="slidenum">
              <a:rPr lang="en-US" altLang="en-US" sz="1400" smtClean="0"/>
              <a:pPr>
                <a:spcBef>
                  <a:spcPct val="0"/>
                </a:spcBef>
                <a:buClrTx/>
                <a:buSzTx/>
                <a:buFontTx/>
                <a:buNone/>
              </a:pPr>
              <a:t>53</a:t>
            </a:fld>
            <a:endParaRPr lang="en-US" altLang="en-US" sz="1400"/>
          </a:p>
        </p:txBody>
      </p:sp>
      <p:sp>
        <p:nvSpPr>
          <p:cNvPr id="73731" name="Rectangle 2">
            <a:extLst>
              <a:ext uri="{FF2B5EF4-FFF2-40B4-BE49-F238E27FC236}">
                <a16:creationId xmlns:a16="http://schemas.microsoft.com/office/drawing/2014/main" id="{4083A1A6-BD22-4D0E-9F77-7343C47F038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E05BB5AB-43A6-43D1-918E-8E294379C2D8}"/>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1BB21F8B-1EED-40C9-9999-ADE3228B244C}"/>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BB0F0487-7A13-4D11-A76C-7BFC2C420608}"/>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50154E2-57AC-4FCB-BC53-DE8047093F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C200F6-37DD-4BCA-8BCF-782E25AD1C40}" type="slidenum">
              <a:rPr lang="en-US" altLang="en-US" sz="1400" smtClean="0"/>
              <a:pPr>
                <a:spcBef>
                  <a:spcPct val="0"/>
                </a:spcBef>
                <a:buClrTx/>
                <a:buSzTx/>
                <a:buFontTx/>
                <a:buNone/>
              </a:pPr>
              <a:t>54</a:t>
            </a:fld>
            <a:endParaRPr lang="en-US" altLang="en-US" sz="1400"/>
          </a:p>
        </p:txBody>
      </p:sp>
      <p:sp>
        <p:nvSpPr>
          <p:cNvPr id="74755" name="Rectangle 2">
            <a:extLst>
              <a:ext uri="{FF2B5EF4-FFF2-40B4-BE49-F238E27FC236}">
                <a16:creationId xmlns:a16="http://schemas.microsoft.com/office/drawing/2014/main" id="{901AF9EE-4EF0-4C7A-99E1-BC7BD4C931C3}"/>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04EA35FC-157C-4170-AF8C-406575F75EB8}"/>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3D06084B-666F-4660-9285-780FDD41A653}"/>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2885B3CC-BD23-4EF0-BDE5-366441E0A7F1}"/>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40F6732-D257-4FEE-A3D2-0FB5CF231F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80590-7A25-4269-8C23-62A818C573C0}" type="slidenum">
              <a:rPr lang="en-US" altLang="en-US" sz="1400" smtClean="0"/>
              <a:pPr>
                <a:spcBef>
                  <a:spcPct val="0"/>
                </a:spcBef>
                <a:buClrTx/>
                <a:buSzTx/>
                <a:buFontTx/>
                <a:buNone/>
              </a:pPr>
              <a:t>55</a:t>
            </a:fld>
            <a:endParaRPr lang="en-US" altLang="en-US" sz="1400"/>
          </a:p>
        </p:txBody>
      </p:sp>
      <p:sp>
        <p:nvSpPr>
          <p:cNvPr id="75779" name="Rectangle 2">
            <a:extLst>
              <a:ext uri="{FF2B5EF4-FFF2-40B4-BE49-F238E27FC236}">
                <a16:creationId xmlns:a16="http://schemas.microsoft.com/office/drawing/2014/main" id="{76155ED5-987B-4D04-93CC-B0906200A1A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A9170E25-793B-49F8-83DE-77AFB26FD746}"/>
              </a:ext>
            </a:extLst>
          </p:cNvPr>
          <p:cNvSpPr>
            <a:spLocks noGrp="1" noChangeArrowheads="1"/>
          </p:cNvSpPr>
          <p:nvPr>
            <p:ph type="title"/>
          </p:nvPr>
        </p:nvSpPr>
        <p:spPr>
          <a:xfrm>
            <a:off x="685800" y="228600"/>
            <a:ext cx="7696200" cy="685800"/>
          </a:xfrm>
          <a:noFill/>
        </p:spPr>
        <p:txBody>
          <a:bodyPr/>
          <a:lstStyle/>
          <a:p>
            <a:r>
              <a:rPr lang="en-US" altLang="en-US" sz="4300" dirty="0"/>
              <a:t>Keywords</a:t>
            </a:r>
          </a:p>
        </p:txBody>
      </p:sp>
      <p:sp>
        <p:nvSpPr>
          <p:cNvPr id="75781" name="Rectangle 4">
            <a:extLst>
              <a:ext uri="{FF2B5EF4-FFF2-40B4-BE49-F238E27FC236}">
                <a16:creationId xmlns:a16="http://schemas.microsoft.com/office/drawing/2014/main" id="{B05F1067-089E-46A0-A81F-F801CE332583}"/>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FFB8B12B-ABDF-4055-9D6B-273BAC369DC3}"/>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AC9AD2FA-3B88-450D-8CC7-55D28B371484}"/>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dirty="0"/>
              <a:t>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9979398-8B6D-40BA-9871-50524297BA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044FD-9313-48A1-8D00-448C8D36A530}" type="slidenum">
              <a:rPr lang="en-US" altLang="en-US" sz="1400" smtClean="0"/>
              <a:pPr>
                <a:spcBef>
                  <a:spcPct val="0"/>
                </a:spcBef>
                <a:buClrTx/>
                <a:buSzTx/>
                <a:buFontTx/>
                <a:buNone/>
              </a:pPr>
              <a:t>56</a:t>
            </a:fld>
            <a:endParaRPr lang="en-US" altLang="en-US" sz="1400"/>
          </a:p>
        </p:txBody>
      </p:sp>
      <p:sp>
        <p:nvSpPr>
          <p:cNvPr id="76803" name="Rectangle 2">
            <a:extLst>
              <a:ext uri="{FF2B5EF4-FFF2-40B4-BE49-F238E27FC236}">
                <a16:creationId xmlns:a16="http://schemas.microsoft.com/office/drawing/2014/main" id="{470D71AA-522C-4327-81ED-EE5AD8437039}"/>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AA932B42-058B-4E7F-B86B-5CD236447E01}"/>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DAC83DB-43A5-4B8C-B9D3-C82264CB638F}"/>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2CB0B5D-ABDC-4262-94D2-8B65A41BDCA9}"/>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BA693495-CC57-4A36-8B52-9EB8A9FE7D3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7F710F5-B488-445B-8C9E-D3C0BC791ED7}"/>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CB9957D3-6D72-494E-91EE-4E390D2DA8EA}"/>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DB045724-E777-4D2B-9B08-001A75E5B2BA}"/>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B1A976C-761E-4200-A186-CA8787DC8D12}"/>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7AE4918B-5312-46AC-A721-969E525A2846}"/>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E6202EC9-3C75-4D3D-8EC6-5944E41F5125}"/>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76821" r:id="rId3" imgW="4343400" imgH="914400" progId="Word.Picture.8">
                  <p:embed/>
                </p:oleObj>
              </mc:Choice>
              <mc:Fallback>
                <p:oleObj r:id="rId3" imgW="4343400" imgH="9144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D718848-56EF-4F4D-AB5B-7A1B581A95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F7540B-5652-4D76-A858-1449C32EB425}" type="slidenum">
              <a:rPr lang="en-US" altLang="en-US" sz="1400" smtClean="0"/>
              <a:pPr>
                <a:spcBef>
                  <a:spcPct val="0"/>
                </a:spcBef>
                <a:buClrTx/>
                <a:buSzTx/>
                <a:buFontTx/>
                <a:buNone/>
              </a:pPr>
              <a:t>57</a:t>
            </a:fld>
            <a:endParaRPr lang="en-US" altLang="en-US" sz="1400"/>
          </a:p>
        </p:txBody>
      </p:sp>
      <p:sp>
        <p:nvSpPr>
          <p:cNvPr id="77827" name="Rectangle 2">
            <a:extLst>
              <a:ext uri="{FF2B5EF4-FFF2-40B4-BE49-F238E27FC236}">
                <a16:creationId xmlns:a16="http://schemas.microsoft.com/office/drawing/2014/main" id="{0E3A6A97-8EEF-426B-9C2C-7FE672F5AD5C}"/>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010182BC-F8BB-49FC-A80C-AAF287EBAFE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22B636C6-904C-4D8F-B86A-6DA1D7D7994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77837" name="Picture" r:id="rId4" imgW="5285715" imgH="1830275" progId="Word.Picture.8">
                  <p:embed/>
                </p:oleObj>
              </mc:Choice>
              <mc:Fallback>
                <p:oleObj name="Picture" r:id="rId4" imgW="5285715" imgH="1830275"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FF7DB66-6F2D-4F40-B2ED-EDECFB85DA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56D14B-14CB-4712-B5C5-EF7472841214}" type="slidenum">
              <a:rPr lang="en-US" altLang="en-US" sz="1400" smtClean="0"/>
              <a:pPr>
                <a:spcBef>
                  <a:spcPct val="0"/>
                </a:spcBef>
                <a:buClrTx/>
                <a:buSzTx/>
                <a:buFontTx/>
                <a:buNone/>
              </a:pPr>
              <a:t>58</a:t>
            </a:fld>
            <a:endParaRPr lang="en-US" altLang="en-US" sz="1400"/>
          </a:p>
        </p:txBody>
      </p:sp>
      <p:sp>
        <p:nvSpPr>
          <p:cNvPr id="79875" name="Rectangle 2">
            <a:extLst>
              <a:ext uri="{FF2B5EF4-FFF2-40B4-BE49-F238E27FC236}">
                <a16:creationId xmlns:a16="http://schemas.microsoft.com/office/drawing/2014/main" id="{661BF014-09ED-4914-BCA8-6E59635E3331}"/>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9876" name="Rectangle 3">
            <a:extLst>
              <a:ext uri="{FF2B5EF4-FFF2-40B4-BE49-F238E27FC236}">
                <a16:creationId xmlns:a16="http://schemas.microsoft.com/office/drawing/2014/main" id="{E0C12633-A752-4908-A583-DE69494CF3C0}"/>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1502900F-D500-42D9-9C73-E1F21710B0D9}"/>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89EFDC99-326F-49D0-AB13-64741E73EC09}"/>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F02F27BE-73F1-42A5-B221-B3F164B24CEB}"/>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7C645E12-863E-422C-B20A-880D18EA8725}"/>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583A731-E76B-47D0-8201-FBEDB92171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607804-AEB4-4451-82A2-2522F1945369}" type="slidenum">
              <a:rPr lang="en-US" altLang="en-US" sz="1400" smtClean="0"/>
              <a:pPr>
                <a:spcBef>
                  <a:spcPct val="0"/>
                </a:spcBef>
                <a:buClrTx/>
                <a:buSzTx/>
                <a:buFontTx/>
                <a:buNone/>
              </a:pPr>
              <a:t>59</a:t>
            </a:fld>
            <a:endParaRPr lang="en-US" altLang="en-US" sz="1400"/>
          </a:p>
        </p:txBody>
      </p:sp>
      <p:sp>
        <p:nvSpPr>
          <p:cNvPr id="80899" name="Rectangle 2">
            <a:extLst>
              <a:ext uri="{FF2B5EF4-FFF2-40B4-BE49-F238E27FC236}">
                <a16:creationId xmlns:a16="http://schemas.microsoft.com/office/drawing/2014/main" id="{0DFB8831-D255-46A8-A3B8-FE46A986AA4B}"/>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0900" name="Rectangle 3">
            <a:extLst>
              <a:ext uri="{FF2B5EF4-FFF2-40B4-BE49-F238E27FC236}">
                <a16:creationId xmlns:a16="http://schemas.microsoft.com/office/drawing/2014/main" id="{EEAD9512-C78B-4493-9008-5137C9708276}"/>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AA9DFB8F-FD43-47BC-9449-39447F04C23E}"/>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F01AB3A1-2D7A-4E93-AB05-CC50F962D28F}"/>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B9E12781-1809-4807-85DA-F2C5F9A67138}"/>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77B50637-BAC4-4037-902D-EC4783B61971}"/>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BF576C15-427C-4C65-A173-E30EC51B97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722011-28E3-4992-B81D-4C218220D733}" type="slidenum">
              <a:rPr lang="en-US" altLang="en-US" sz="1400" smtClean="0"/>
              <a:pPr>
                <a:spcBef>
                  <a:spcPct val="0"/>
                </a:spcBef>
                <a:buClrTx/>
                <a:buSzTx/>
                <a:buFontTx/>
                <a:buNone/>
              </a:pPr>
              <a:t>6</a:t>
            </a:fld>
            <a:endParaRPr lang="en-US" altLang="en-US" sz="1400"/>
          </a:p>
        </p:txBody>
      </p:sp>
      <p:sp>
        <p:nvSpPr>
          <p:cNvPr id="14339" name="Rectangle 2">
            <a:extLst>
              <a:ext uri="{FF2B5EF4-FFF2-40B4-BE49-F238E27FC236}">
                <a16:creationId xmlns:a16="http://schemas.microsoft.com/office/drawing/2014/main" id="{D93011E1-89C9-4DD3-9212-DC119799F4A2}"/>
              </a:ext>
            </a:extLst>
          </p:cNvPr>
          <p:cNvSpPr>
            <a:spLocks noGrp="1" noChangeArrowheads="1"/>
          </p:cNvSpPr>
          <p:nvPr>
            <p:ph type="title"/>
          </p:nvPr>
        </p:nvSpPr>
        <p:spPr>
          <a:xfrm>
            <a:off x="685800" y="228600"/>
            <a:ext cx="7772400" cy="762000"/>
          </a:xfrm>
        </p:spPr>
        <p:txBody>
          <a:bodyPr/>
          <a:lstStyle/>
          <a:p>
            <a:r>
              <a:rPr lang="en-US" altLang="en-US"/>
              <a:t>How Data is Stored?</a:t>
            </a:r>
          </a:p>
        </p:txBody>
      </p:sp>
      <p:sp>
        <p:nvSpPr>
          <p:cNvPr id="14340" name="Rectangle 3">
            <a:extLst>
              <a:ext uri="{FF2B5EF4-FFF2-40B4-BE49-F238E27FC236}">
                <a16:creationId xmlns:a16="http://schemas.microsoft.com/office/drawing/2014/main" id="{969DF85B-EBF3-4AF5-94F0-C660367143D7}"/>
              </a:ext>
            </a:extLst>
          </p:cNvPr>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4341" name="Rectangle 6">
            <a:extLst>
              <a:ext uri="{FF2B5EF4-FFF2-40B4-BE49-F238E27FC236}">
                <a16:creationId xmlns:a16="http://schemas.microsoft.com/office/drawing/2014/main" id="{667F9EA8-9C12-432E-B8F7-3C1C7EEC8B6E}"/>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2" name="Object 5">
            <a:extLst>
              <a:ext uri="{FF2B5EF4-FFF2-40B4-BE49-F238E27FC236}">
                <a16:creationId xmlns:a16="http://schemas.microsoft.com/office/drawing/2014/main" id="{7CEE5520-30E0-412B-B64D-FE68BD35B64B}"/>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14350" r:id="rId3" imgW="2820924" imgH="2115312" progId="Word.Picture.8">
                  <p:embed/>
                </p:oleObj>
              </mc:Choice>
              <mc:Fallback>
                <p:oleObj r:id="rId3" imgW="2820924" imgH="21153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E79FE57-3552-48DD-BB4A-3F2E3FE525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A25D-BCC6-48EE-908E-EFD22675C1A2}" type="slidenum">
              <a:rPr lang="en-US" altLang="en-US" sz="1400" smtClean="0"/>
              <a:pPr>
                <a:spcBef>
                  <a:spcPct val="0"/>
                </a:spcBef>
                <a:buClrTx/>
                <a:buSzTx/>
                <a:buFontTx/>
                <a:buNone/>
              </a:pPr>
              <a:t>60</a:t>
            </a:fld>
            <a:endParaRPr lang="en-US" altLang="en-US" sz="1400"/>
          </a:p>
        </p:txBody>
      </p:sp>
      <p:sp>
        <p:nvSpPr>
          <p:cNvPr id="81923" name="Rectangle 2">
            <a:extLst>
              <a:ext uri="{FF2B5EF4-FFF2-40B4-BE49-F238E27FC236}">
                <a16:creationId xmlns:a16="http://schemas.microsoft.com/office/drawing/2014/main" id="{E6B9AE09-3919-472A-B7C6-CBB5ADD1009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E2065770-D6A9-4CC6-B5CF-4C3E7F534552}"/>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E244F511-3203-4F78-8544-EE0A29B120A7}"/>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4C1AF145-A855-4BDB-8AE6-C23A08856E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478C7-1541-4BCA-9DDF-B6AAFEDE4D99}" type="slidenum">
              <a:rPr lang="en-US" altLang="en-US" sz="1400" smtClean="0"/>
              <a:pPr>
                <a:spcBef>
                  <a:spcPct val="0"/>
                </a:spcBef>
                <a:buClrTx/>
                <a:buSzTx/>
                <a:buFontTx/>
                <a:buNone/>
              </a:pPr>
              <a:t>61</a:t>
            </a:fld>
            <a:endParaRPr lang="en-US" altLang="en-US" sz="1400"/>
          </a:p>
        </p:txBody>
      </p:sp>
      <p:sp>
        <p:nvSpPr>
          <p:cNvPr id="82947" name="Rectangle 2">
            <a:extLst>
              <a:ext uri="{FF2B5EF4-FFF2-40B4-BE49-F238E27FC236}">
                <a16:creationId xmlns:a16="http://schemas.microsoft.com/office/drawing/2014/main" id="{A6CBAC8D-1E74-4D77-B421-F4EC0B5F85AD}"/>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8AFFFE59-121C-45F3-A213-6FE4EC9C6C22}"/>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5734D291-2980-449B-BC55-A230A71C3B09}"/>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57DC12D6-FC31-4589-91E6-7B059D94C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FB97C-D3D4-41D8-8346-A1A248CA0230}" type="slidenum">
              <a:rPr lang="en-US" altLang="en-US" sz="1400" smtClean="0"/>
              <a:pPr>
                <a:spcBef>
                  <a:spcPct val="0"/>
                </a:spcBef>
                <a:buClrTx/>
                <a:buSzTx/>
                <a:buFontTx/>
                <a:buNone/>
              </a:pPr>
              <a:t>62</a:t>
            </a:fld>
            <a:endParaRPr lang="en-US" altLang="en-US" sz="1400"/>
          </a:p>
        </p:txBody>
      </p:sp>
      <p:sp>
        <p:nvSpPr>
          <p:cNvPr id="83971" name="Rectangle 2">
            <a:extLst>
              <a:ext uri="{FF2B5EF4-FFF2-40B4-BE49-F238E27FC236}">
                <a16:creationId xmlns:a16="http://schemas.microsoft.com/office/drawing/2014/main" id="{54F4E99A-B07C-4A6E-B44B-149B263B1D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3972" name="Rectangle 3">
            <a:extLst>
              <a:ext uri="{FF2B5EF4-FFF2-40B4-BE49-F238E27FC236}">
                <a16:creationId xmlns:a16="http://schemas.microsoft.com/office/drawing/2014/main" id="{34E2C779-C06B-4497-9305-0A2DA15753E8}"/>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4E7E1CE6-F796-4BB7-95FB-3B0FA2F4B9DF}"/>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4A7187CB-E8BA-4FF9-B34D-DC8A08950715}"/>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89171F37-880D-4C14-A254-85779B3B3E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26494-7365-49C5-8C82-24F45208AA7D}" type="slidenum">
              <a:rPr lang="en-US" altLang="en-US" sz="1400" smtClean="0"/>
              <a:pPr>
                <a:spcBef>
                  <a:spcPct val="0"/>
                </a:spcBef>
                <a:buClrTx/>
                <a:buSzTx/>
                <a:buFontTx/>
                <a:buNone/>
              </a:pPr>
              <a:t>63</a:t>
            </a:fld>
            <a:endParaRPr lang="en-US" altLang="en-US" sz="1400"/>
          </a:p>
        </p:txBody>
      </p:sp>
      <p:sp>
        <p:nvSpPr>
          <p:cNvPr id="84995" name="Rectangle 2">
            <a:extLst>
              <a:ext uri="{FF2B5EF4-FFF2-40B4-BE49-F238E27FC236}">
                <a16:creationId xmlns:a16="http://schemas.microsoft.com/office/drawing/2014/main" id="{6F11012B-AA1C-4136-A941-CB2160FE79BC}"/>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84996" name="Rectangle 3">
            <a:extLst>
              <a:ext uri="{FF2B5EF4-FFF2-40B4-BE49-F238E27FC236}">
                <a16:creationId xmlns:a16="http://schemas.microsoft.com/office/drawing/2014/main" id="{14335616-853E-4976-B90F-9FAF890233AB}"/>
              </a:ext>
            </a:extLst>
          </p:cNvPr>
          <p:cNvSpPr>
            <a:spLocks noGrp="1" noChangeArrowheads="1"/>
          </p:cNvSpPr>
          <p:nvPr>
            <p:ph type="body" idx="1"/>
          </p:nvPr>
        </p:nvSpPr>
        <p:spPr>
          <a:xfrm>
            <a:off x="381000" y="1657350"/>
            <a:ext cx="7789863" cy="3529013"/>
          </a:xfrm>
          <a:noFill/>
        </p:spPr>
        <p:txBody>
          <a:bodyPr/>
          <a:lstStyle/>
          <a:p>
            <a:pPr algn="just"/>
            <a:r>
              <a:rPr lang="en-US" altLang="en-US" sz="3600"/>
              <a:t>Appropriate Comments</a:t>
            </a:r>
          </a:p>
          <a:p>
            <a:pPr algn="just"/>
            <a:r>
              <a:rPr lang="en-US" altLang="en-US" sz="3600"/>
              <a:t>Naming Conventions</a:t>
            </a:r>
          </a:p>
          <a:p>
            <a:pPr algn="just"/>
            <a:r>
              <a:rPr lang="en-US" altLang="en-US" sz="3600"/>
              <a:t>Proper Indentation and Spacing Lines</a:t>
            </a:r>
          </a:p>
          <a:p>
            <a:pPr algn="just"/>
            <a:r>
              <a:rPr lang="en-US" altLang="en-US" sz="3600"/>
              <a:t>Block Styles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49F8F5DE-01B9-4D31-8A11-1086E91152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1C0DF-0E20-45CB-AA5C-DE4B336E4152}" type="slidenum">
              <a:rPr lang="en-US" altLang="en-US" sz="1400" smtClean="0"/>
              <a:pPr>
                <a:spcBef>
                  <a:spcPct val="0"/>
                </a:spcBef>
                <a:buClrTx/>
                <a:buSzTx/>
                <a:buFontTx/>
                <a:buNone/>
              </a:pPr>
              <a:t>64</a:t>
            </a:fld>
            <a:endParaRPr lang="en-US" altLang="en-US" sz="1400"/>
          </a:p>
        </p:txBody>
      </p:sp>
      <p:sp>
        <p:nvSpPr>
          <p:cNvPr id="86019" name="Rectangle 2">
            <a:extLst>
              <a:ext uri="{FF2B5EF4-FFF2-40B4-BE49-F238E27FC236}">
                <a16:creationId xmlns:a16="http://schemas.microsoft.com/office/drawing/2014/main" id="{0028C9FE-5997-435D-AB68-F317044509A5}"/>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CF2A43D6-1657-4A6D-B041-F8CF69B5EA8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DB81557A-A75A-4432-BC22-4AF688AFC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D5890D-B81D-4C99-933A-A29453957C1C}" type="slidenum">
              <a:rPr lang="en-US" altLang="en-US" sz="1400" smtClean="0"/>
              <a:pPr>
                <a:spcBef>
                  <a:spcPct val="0"/>
                </a:spcBef>
                <a:buClrTx/>
                <a:buSzTx/>
                <a:buFontTx/>
                <a:buNone/>
              </a:pPr>
              <a:t>65</a:t>
            </a:fld>
            <a:endParaRPr lang="en-US" altLang="en-US" sz="1400"/>
          </a:p>
        </p:txBody>
      </p:sp>
      <p:sp>
        <p:nvSpPr>
          <p:cNvPr id="87043" name="Rectangle 2">
            <a:extLst>
              <a:ext uri="{FF2B5EF4-FFF2-40B4-BE49-F238E27FC236}">
                <a16:creationId xmlns:a16="http://schemas.microsoft.com/office/drawing/2014/main" id="{AD880AC3-4FB1-4302-A562-E076FFDE5B1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B9AE6AD8-A728-420F-83C9-7E04AAB7D037}"/>
              </a:ext>
            </a:extLst>
          </p:cNvPr>
          <p:cNvSpPr>
            <a:spLocks noGrp="1" noChangeArrowheads="1"/>
          </p:cNvSpPr>
          <p:nvPr>
            <p:ph type="body" idx="1"/>
          </p:nvPr>
        </p:nvSpPr>
        <p:spPr>
          <a:xfrm>
            <a:off x="685800" y="1371600"/>
            <a:ext cx="7696200" cy="4495800"/>
          </a:xfrm>
          <a:noFill/>
        </p:spPr>
        <p:txBody>
          <a:bodyPr/>
          <a:lstStyle/>
          <a:p>
            <a:pPr algn="just"/>
            <a:r>
              <a:rPr lang="en-US" altLang="en-US"/>
              <a:t>Choose meaningful and descriptive names.</a:t>
            </a:r>
          </a:p>
          <a:p>
            <a:pPr algn="just"/>
            <a:r>
              <a:rPr lang="en-US" altLang="en-US"/>
              <a:t>Class names:</a:t>
            </a:r>
            <a:r>
              <a:rPr lang="en-US" altLang="en-US">
                <a:latin typeface="Book Antiqua" panose="02040602050305030304" pitchFamily="18" charset="0"/>
              </a:rPr>
              <a:t> </a:t>
            </a:r>
          </a:p>
          <a:p>
            <a:pPr lvl="1"/>
            <a:r>
              <a:rPr lang="en-US" altLang="en-US"/>
              <a:t>Capitalize the first letter of each word in the name.  For example, the class name </a:t>
            </a:r>
            <a:r>
              <a:rPr lang="en-US" altLang="en-US" sz="2600">
                <a:latin typeface="Courier New" panose="02070309020205020404" pitchFamily="49" charset="0"/>
              </a:rPr>
              <a:t>ComputeExpression</a:t>
            </a:r>
            <a:r>
              <a:rPr lang="en-US" altLang="en-US"/>
              <a:t>.</a:t>
            </a:r>
            <a:endParaRPr lang="en-US" altLang="en-US">
              <a:latin typeface="Book Antiqua" panose="02040602050305030304" pitchFamily="18" charset="0"/>
            </a:endParaRPr>
          </a:p>
          <a:p>
            <a:pPr lvl="1"/>
            <a:endParaRPr lang="en-US"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319B5367-745B-4B36-BBFF-2010614D86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34A741-BBAD-4212-8105-23C5923D2FE9}" type="slidenum">
              <a:rPr lang="en-US" altLang="en-US" sz="1400" smtClean="0"/>
              <a:pPr>
                <a:spcBef>
                  <a:spcPct val="0"/>
                </a:spcBef>
                <a:buClrTx/>
                <a:buSzTx/>
                <a:buFontTx/>
                <a:buNone/>
              </a:pPr>
              <a:t>66</a:t>
            </a:fld>
            <a:endParaRPr lang="en-US" altLang="en-US" sz="1400"/>
          </a:p>
        </p:txBody>
      </p:sp>
      <p:sp>
        <p:nvSpPr>
          <p:cNvPr id="88067" name="Rectangle 2">
            <a:extLst>
              <a:ext uri="{FF2B5EF4-FFF2-40B4-BE49-F238E27FC236}">
                <a16:creationId xmlns:a16="http://schemas.microsoft.com/office/drawing/2014/main" id="{3B3EB472-FC4C-4FF9-AA66-711C698239EE}"/>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64F632D4-FCF6-494D-93A8-96298498B192}"/>
              </a:ext>
            </a:extLst>
          </p:cNvPr>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8A453507-35E8-4DCB-B136-54247D1842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D1100-4F62-4204-A5ED-FB82ACD23B4D}" type="slidenum">
              <a:rPr lang="en-US" altLang="en-US" sz="1400" smtClean="0"/>
              <a:pPr>
                <a:spcBef>
                  <a:spcPct val="0"/>
                </a:spcBef>
                <a:buClrTx/>
                <a:buSzTx/>
                <a:buFontTx/>
                <a:buNone/>
              </a:pPr>
              <a:t>67</a:t>
            </a:fld>
            <a:endParaRPr lang="en-US" altLang="en-US" sz="1400"/>
          </a:p>
        </p:txBody>
      </p:sp>
      <p:sp>
        <p:nvSpPr>
          <p:cNvPr id="89091" name="Rectangle 2">
            <a:extLst>
              <a:ext uri="{FF2B5EF4-FFF2-40B4-BE49-F238E27FC236}">
                <a16:creationId xmlns:a16="http://schemas.microsoft.com/office/drawing/2014/main" id="{1CAE5BFF-20BE-43E7-8201-DCC937F0F5EE}"/>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5F05BD25-398D-41F3-A4A4-CCC0F92E37F5}"/>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B4885314-07D1-4D32-95E3-D793CAAF13A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E58319A3-0109-4B35-BA6B-C5BCF54D8B83}"/>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89102" name="Picture" r:id="rId3" imgW="4646552" imgH="2130050" progId="Word.Picture.8">
                  <p:embed/>
                </p:oleObj>
              </mc:Choice>
              <mc:Fallback>
                <p:oleObj name="Picture" r:id="rId3" imgW="4646552" imgH="213005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0F04501-B6C7-46C7-A547-B9C53FAB1D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CE108-86E8-424A-A771-2270B4BDE6A9}" type="slidenum">
              <a:rPr lang="en-US" altLang="en-US" sz="1400" smtClean="0"/>
              <a:pPr>
                <a:spcBef>
                  <a:spcPct val="0"/>
                </a:spcBef>
                <a:buClrTx/>
                <a:buSzTx/>
                <a:buFontTx/>
                <a:buNone/>
              </a:pPr>
              <a:t>68</a:t>
            </a:fld>
            <a:endParaRPr lang="en-US" altLang="en-US" sz="1400"/>
          </a:p>
        </p:txBody>
      </p:sp>
      <p:sp>
        <p:nvSpPr>
          <p:cNvPr id="90115" name="Rectangle 2">
            <a:extLst>
              <a:ext uri="{FF2B5EF4-FFF2-40B4-BE49-F238E27FC236}">
                <a16:creationId xmlns:a16="http://schemas.microsoft.com/office/drawing/2014/main" id="{A61ABA1D-7E7B-49D2-82FC-E134EE7C172C}"/>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CBB64143-932B-4CC8-BC99-446B4DAAEB46}"/>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8585FD99-919F-4DCB-BCF7-86AF93746B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096DF0-E3D6-40AB-A8FE-C75935EB8CFA}" type="slidenum">
              <a:rPr lang="en-US" altLang="en-US" sz="1400" smtClean="0"/>
              <a:pPr>
                <a:spcBef>
                  <a:spcPct val="0"/>
                </a:spcBef>
                <a:buClrTx/>
                <a:buSzTx/>
                <a:buFontTx/>
                <a:buNone/>
              </a:pPr>
              <a:t>69</a:t>
            </a:fld>
            <a:endParaRPr lang="en-US" altLang="en-US" sz="1400"/>
          </a:p>
        </p:txBody>
      </p:sp>
      <p:sp>
        <p:nvSpPr>
          <p:cNvPr id="91139" name="Rectangle 2">
            <a:extLst>
              <a:ext uri="{FF2B5EF4-FFF2-40B4-BE49-F238E27FC236}">
                <a16:creationId xmlns:a16="http://schemas.microsoft.com/office/drawing/2014/main" id="{8F9547A1-926F-4574-AA40-08B612CEFA7C}"/>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1AC3A1EE-1F96-428E-8A4A-C8C584D6AE90}"/>
              </a:ext>
            </a:extLst>
          </p:cNvPr>
          <p:cNvSpPr>
            <a:spLocks noGrp="1" noChangeArrowheads="1"/>
          </p:cNvSpPr>
          <p:nvPr>
            <p:ph type="body" idx="1"/>
          </p:nvPr>
        </p:nvSpPr>
        <p:spPr>
          <a:xfrm>
            <a:off x="304800" y="1600200"/>
            <a:ext cx="8458200" cy="2209800"/>
          </a:xfrm>
        </p:spPr>
        <p:txBody>
          <a:bodyPr/>
          <a:lstStyle/>
          <a:p>
            <a:pPr>
              <a:lnSpc>
                <a:spcPct val="80000"/>
              </a:lnSpc>
              <a:buFont typeface="Monotype Sorts" pitchFamily="2" charset="2"/>
              <a:buNone/>
            </a:pPr>
            <a:r>
              <a:rPr lang="en-US" altLang="en-US" sz="2400" b="1" dirty="0">
                <a:latin typeface="Courier New" panose="02070309020205020404" pitchFamily="49" charset="0"/>
              </a:rPr>
              <a:t>public class </a:t>
            </a:r>
            <a:r>
              <a:rPr lang="en-US" altLang="en-US" sz="2400" b="1" dirty="0" err="1">
                <a:latin typeface="Courier New" panose="02070309020205020404" pitchFamily="49" charset="0"/>
              </a:rPr>
              <a:t>ShowSyntaxErrors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public static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lnSpc>
                <a:spcPct val="80000"/>
              </a:lnSpc>
              <a:buFont typeface="Monotype Sorts" pitchFamily="2" charset="2"/>
              <a:buNone/>
            </a:pP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a:t>
            </a:r>
          </a:p>
        </p:txBody>
      </p:sp>
      <p:sp>
        <p:nvSpPr>
          <p:cNvPr id="91142" name="Rectangle 7">
            <a:hlinkClick r:id="rId2"/>
            <a:extLst>
              <a:ext uri="{FF2B5EF4-FFF2-40B4-BE49-F238E27FC236}">
                <a16:creationId xmlns:a16="http://schemas.microsoft.com/office/drawing/2014/main" id="{D5C55B86-6C6E-488A-851B-5D9D58512205}"/>
              </a:ext>
            </a:extLst>
          </p:cNvPr>
          <p:cNvSpPr>
            <a:spLocks noChangeArrowheads="1"/>
          </p:cNvSpPr>
          <p:nvPr/>
        </p:nvSpPr>
        <p:spPr bwMode="auto">
          <a:xfrm>
            <a:off x="5311007"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FE6CC5B1-07DC-476B-A242-DB011F2A50C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77B07C-8E70-495A-8AAD-3F63F4B5B88D}" type="slidenum">
              <a:rPr lang="en-US" altLang="en-US" sz="1400" smtClean="0"/>
              <a:pPr>
                <a:spcBef>
                  <a:spcPct val="0"/>
                </a:spcBef>
                <a:buClrTx/>
                <a:buSzTx/>
                <a:buFontTx/>
                <a:buNone/>
              </a:pPr>
              <a:t>7</a:t>
            </a:fld>
            <a:endParaRPr lang="en-US" altLang="en-US" sz="1400"/>
          </a:p>
        </p:txBody>
      </p:sp>
      <p:sp>
        <p:nvSpPr>
          <p:cNvPr id="15363" name="Rectangle 2">
            <a:extLst>
              <a:ext uri="{FF2B5EF4-FFF2-40B4-BE49-F238E27FC236}">
                <a16:creationId xmlns:a16="http://schemas.microsoft.com/office/drawing/2014/main" id="{68B63AC7-CA6B-45EC-9BAD-05787A151D42}"/>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sp>
        <p:nvSpPr>
          <p:cNvPr id="15364" name="Rectangle 3">
            <a:extLst>
              <a:ext uri="{FF2B5EF4-FFF2-40B4-BE49-F238E27FC236}">
                <a16:creationId xmlns:a16="http://schemas.microsoft.com/office/drawing/2014/main" id="{C9972032-36F1-4782-B768-8BCC90586FF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Text Box 4">
            <a:extLst>
              <a:ext uri="{FF2B5EF4-FFF2-40B4-BE49-F238E27FC236}">
                <a16:creationId xmlns:a16="http://schemas.microsoft.com/office/drawing/2014/main" id="{8C641EC1-F293-44D8-B82B-5A3B0620F853}"/>
              </a:ext>
            </a:extLst>
          </p:cNvPr>
          <p:cNvSpPr txBox="1">
            <a:spLocks noChangeArrowheads="1"/>
          </p:cNvSpPr>
          <p:nvPr/>
        </p:nvSpPr>
        <p:spPr bwMode="auto">
          <a:xfrm>
            <a:off x="304800" y="1066800"/>
            <a:ext cx="86106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 Disk drives (hard disks), CD drives (CD-R and CD-RW), and USB flash drives.</a:t>
            </a:r>
          </a:p>
        </p:txBody>
      </p:sp>
      <p:sp>
        <p:nvSpPr>
          <p:cNvPr id="15366" name="Rectangle 5">
            <a:extLst>
              <a:ext uri="{FF2B5EF4-FFF2-40B4-BE49-F238E27FC236}">
                <a16:creationId xmlns:a16="http://schemas.microsoft.com/office/drawing/2014/main" id="{99841FFC-7480-4CF8-AE2E-0D32880C702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7B2E01E2-552A-4A91-BF77-AADCA82404D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8" name="Object 8">
            <a:extLst>
              <a:ext uri="{FF2B5EF4-FFF2-40B4-BE49-F238E27FC236}">
                <a16:creationId xmlns:a16="http://schemas.microsoft.com/office/drawing/2014/main" id="{92ED8EA0-47BD-4F06-B365-221CC4383A8F}"/>
              </a:ext>
            </a:extLst>
          </p:cNvPr>
          <p:cNvGraphicFramePr>
            <a:graphicFrameLocks noGrp="1"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spid="_x0000_s15376" name="Picture" r:id="rId4" imgW="5082540" imgH="1260348" progId="Word.Picture.8">
                  <p:embed/>
                </p:oleObj>
              </mc:Choice>
              <mc:Fallback>
                <p:oleObj name="Picture" r:id="rId4" imgW="5082540" imgH="1260348"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9F341419-F29B-4C38-B613-9EE995606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58DD94-F597-4ABE-85D2-6DE133165851}" type="slidenum">
              <a:rPr lang="en-US" altLang="en-US" sz="1400" smtClean="0"/>
              <a:pPr>
                <a:spcBef>
                  <a:spcPct val="0"/>
                </a:spcBef>
                <a:buClrTx/>
                <a:buSzTx/>
                <a:buFontTx/>
                <a:buNone/>
              </a:pPr>
              <a:t>70</a:t>
            </a:fld>
            <a:endParaRPr lang="en-US" altLang="en-US" sz="1400"/>
          </a:p>
        </p:txBody>
      </p:sp>
      <p:sp>
        <p:nvSpPr>
          <p:cNvPr id="92163" name="Rectangle 2">
            <a:extLst>
              <a:ext uri="{FF2B5EF4-FFF2-40B4-BE49-F238E27FC236}">
                <a16:creationId xmlns:a16="http://schemas.microsoft.com/office/drawing/2014/main" id="{2561BCFC-096D-4407-8D72-FD663C409692}"/>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78E9316F-5D9A-4A33-9FCA-40AE1B05263A}"/>
              </a:ext>
            </a:extLst>
          </p:cNvPr>
          <p:cNvSpPr>
            <a:spLocks noGrp="1" noChangeArrowheads="1"/>
          </p:cNvSpPr>
          <p:nvPr>
            <p:ph type="body" idx="1"/>
          </p:nvPr>
        </p:nvSpPr>
        <p:spPr>
          <a:xfrm>
            <a:off x="381000" y="1828800"/>
            <a:ext cx="8305800" cy="2133600"/>
          </a:xfrm>
        </p:spPr>
        <p:txBody>
          <a:bodyPr/>
          <a:lstStyle/>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public class </a:t>
            </a:r>
            <a:r>
              <a:rPr lang="en-US" altLang="en-US" sz="2400" b="1" dirty="0" err="1">
                <a:latin typeface="Courier New" panose="02070309020205020404" pitchFamily="49" charset="0"/>
                <a:cs typeface="Times New Roman" panose="02020603050405020304" pitchFamily="18" charset="0"/>
              </a:rPr>
              <a:t>ShowRuntimeErrors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public static void main(String[] </a:t>
            </a:r>
            <a:r>
              <a:rPr lang="en-US" altLang="en-US" sz="2400" b="1" dirty="0" err="1">
                <a:latin typeface="Courier New" panose="02070309020205020404" pitchFamily="49" charset="0"/>
                <a:cs typeface="Times New Roman" panose="02020603050405020304" pitchFamily="18" charset="0"/>
              </a:rPr>
              <a:t>args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r>
              <a:rPr lang="en-US" altLang="en-US" sz="2400" b="1" dirty="0" err="1">
                <a:latin typeface="Courier New" panose="02070309020205020404" pitchFamily="49" charset="0"/>
                <a:cs typeface="Times New Roman" panose="02020603050405020304" pitchFamily="18" charset="0"/>
              </a:rPr>
              <a:t>System.out.println</a:t>
            </a:r>
            <a:r>
              <a:rPr lang="en-US" altLang="en-US" sz="2400" b="1" dirty="0">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a:t>
            </a:r>
          </a:p>
        </p:txBody>
      </p:sp>
      <p:sp>
        <p:nvSpPr>
          <p:cNvPr id="92166" name="Rectangle 8">
            <a:hlinkClick r:id="rId2"/>
            <a:extLst>
              <a:ext uri="{FF2B5EF4-FFF2-40B4-BE49-F238E27FC236}">
                <a16:creationId xmlns:a16="http://schemas.microsoft.com/office/drawing/2014/main" id="{8B72ACB8-7756-4FD8-B962-87F96008BB76}"/>
              </a:ext>
            </a:extLst>
          </p:cNvPr>
          <p:cNvSpPr>
            <a:spLocks noChangeArrowheads="1"/>
          </p:cNvSpPr>
          <p:nvPr/>
        </p:nvSpPr>
        <p:spPr bwMode="auto">
          <a:xfrm>
            <a:off x="5638800" y="453310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14C7B46D-10E5-4076-B57A-F6B7B66779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E47-948A-49B6-8ABC-8CC95A6A0A1C}" type="slidenum">
              <a:rPr lang="en-US" altLang="en-US" sz="1400" smtClean="0"/>
              <a:pPr>
                <a:spcBef>
                  <a:spcPct val="0"/>
                </a:spcBef>
                <a:buClrTx/>
                <a:buSzTx/>
                <a:buFontTx/>
                <a:buNone/>
              </a:pPr>
              <a:t>71</a:t>
            </a:fld>
            <a:endParaRPr lang="en-US" altLang="en-US" sz="1400"/>
          </a:p>
        </p:txBody>
      </p:sp>
      <p:sp>
        <p:nvSpPr>
          <p:cNvPr id="93187" name="Rectangle 2">
            <a:extLst>
              <a:ext uri="{FF2B5EF4-FFF2-40B4-BE49-F238E27FC236}">
                <a16:creationId xmlns:a16="http://schemas.microsoft.com/office/drawing/2014/main" id="{B55BDCB9-5DAD-41E3-BA5F-08B3FF9CF1C0}"/>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E4AEF8AA-AD3E-43A3-87EA-2E6D3D0A3D52}"/>
              </a:ext>
            </a:extLst>
          </p:cNvPr>
          <p:cNvSpPr>
            <a:spLocks noGrp="1" noChangeArrowheads="1"/>
          </p:cNvSpPr>
          <p:nvPr>
            <p:ph type="body" idx="1"/>
          </p:nvPr>
        </p:nvSpPr>
        <p:spPr>
          <a:xfrm>
            <a:off x="228600" y="1981200"/>
            <a:ext cx="8686800" cy="2057400"/>
          </a:xfrm>
        </p:spPr>
        <p:txBody>
          <a:bodyPr/>
          <a:lstStyle/>
          <a:p>
            <a:pPr>
              <a:lnSpc>
                <a:spcPct val="80000"/>
              </a:lnSpc>
              <a:buFont typeface="Monotype Sorts" pitchFamily="2" charset="2"/>
              <a:buNone/>
            </a:pPr>
            <a:r>
              <a:rPr lang="en-US" altLang="en-US" sz="1800" b="1" dirty="0">
                <a:latin typeface="Courier New" panose="02070309020205020404" pitchFamily="49" charset="0"/>
              </a:rPr>
              <a:t>public class </a:t>
            </a:r>
            <a:r>
              <a:rPr lang="en-US" altLang="en-US" sz="1800" b="1" dirty="0" err="1">
                <a:latin typeface="Courier New" panose="02070309020205020404" pitchFamily="49" charset="0"/>
              </a:rPr>
              <a:t>ShowLogicErrors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public static void main(String[] </a:t>
            </a:r>
            <a:r>
              <a:rPr lang="en-US" altLang="en-US" sz="1800" b="1" dirty="0" err="1">
                <a:latin typeface="Courier New" panose="02070309020205020404" pitchFamily="49" charset="0"/>
              </a:rPr>
              <a:t>args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System.out.println("Celsius 35 is Fahrenheit degree ");</a:t>
            </a:r>
          </a:p>
          <a:p>
            <a:pPr>
              <a:lnSpc>
                <a:spcPct val="80000"/>
              </a:lnSpc>
              <a:buFont typeface="Monotype Sorts" pitchFamily="2" charset="2"/>
              <a:buNone/>
            </a:pPr>
            <a:r>
              <a:rPr lang="de-DE" altLang="en-US" sz="1800" b="1"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b="1" dirty="0">
                <a:latin typeface="Courier New" panose="02070309020205020404" pitchFamily="49" charset="0"/>
              </a:rPr>
              <a:t>((9 / 5) * 35 + 32);</a:t>
            </a:r>
          </a:p>
          <a:p>
            <a:pPr>
              <a:lnSpc>
                <a:spcPct val="80000"/>
              </a:lnSpc>
              <a:buFont typeface="Monotype Sorts" pitchFamily="2" charset="2"/>
              <a:buNone/>
            </a:pP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a:t>
            </a:r>
          </a:p>
        </p:txBody>
      </p:sp>
      <p:sp>
        <p:nvSpPr>
          <p:cNvPr id="93190" name="Rectangle 7">
            <a:hlinkClick r:id="rId2"/>
            <a:extLst>
              <a:ext uri="{FF2B5EF4-FFF2-40B4-BE49-F238E27FC236}">
                <a16:creationId xmlns:a16="http://schemas.microsoft.com/office/drawing/2014/main" id="{F4A8D526-A9C4-4AC3-8A39-00F22B938544}"/>
              </a:ext>
            </a:extLst>
          </p:cNvPr>
          <p:cNvSpPr>
            <a:spLocks noChangeArrowheads="1"/>
          </p:cNvSpPr>
          <p:nvPr/>
        </p:nvSpPr>
        <p:spPr bwMode="auto">
          <a:xfrm>
            <a:off x="5486400" y="4648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089A19E9-7900-4BCB-BF25-731F0655916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E7CDAD-B74D-4EAB-9F2E-F331B23B2A31}" type="slidenum">
              <a:rPr lang="en-US" altLang="en-US" sz="1400" smtClean="0"/>
              <a:pPr>
                <a:spcBef>
                  <a:spcPct val="0"/>
                </a:spcBef>
                <a:buClrTx/>
                <a:buSzTx/>
                <a:buFontTx/>
                <a:buNone/>
              </a:pPr>
              <a:t>72</a:t>
            </a:fld>
            <a:endParaRPr lang="en-US" altLang="en-US" sz="1400"/>
          </a:p>
        </p:txBody>
      </p:sp>
      <p:sp>
        <p:nvSpPr>
          <p:cNvPr id="94211" name="Rectangle 2">
            <a:extLst>
              <a:ext uri="{FF2B5EF4-FFF2-40B4-BE49-F238E27FC236}">
                <a16:creationId xmlns:a16="http://schemas.microsoft.com/office/drawing/2014/main" id="{73828AEC-A932-4A7D-949A-0CBD8222040C}"/>
              </a:ext>
            </a:extLst>
          </p:cNvPr>
          <p:cNvSpPr>
            <a:spLocks noGrp="1" noChangeArrowheads="1"/>
          </p:cNvSpPr>
          <p:nvPr>
            <p:ph type="title"/>
          </p:nvPr>
        </p:nvSpPr>
        <p:spPr>
          <a:xfrm>
            <a:off x="1447800" y="152400"/>
            <a:ext cx="6400800" cy="1143000"/>
          </a:xfrm>
          <a:noFill/>
        </p:spPr>
        <p:txBody>
          <a:bodyPr/>
          <a:lstStyle/>
          <a:p>
            <a:r>
              <a:rPr lang="en-US" altLang="en-US"/>
              <a:t>Compiling and Running Java from NetBeans</a:t>
            </a:r>
            <a:endParaRPr lang="en-US" altLang="en-US">
              <a:solidFill>
                <a:schemeClr val="tx1"/>
              </a:solidFill>
            </a:endParaRPr>
          </a:p>
        </p:txBody>
      </p:sp>
      <p:sp>
        <p:nvSpPr>
          <p:cNvPr id="94212" name="Rectangle 3">
            <a:extLst>
              <a:ext uri="{FF2B5EF4-FFF2-40B4-BE49-F238E27FC236}">
                <a16:creationId xmlns:a16="http://schemas.microsoft.com/office/drawing/2014/main" id="{3E940334-FBCE-4FEC-A90E-B481BD4057C4}"/>
              </a:ext>
            </a:extLst>
          </p:cNvPr>
          <p:cNvSpPr>
            <a:spLocks noGrp="1" noChangeArrowheads="1"/>
          </p:cNvSpPr>
          <p:nvPr>
            <p:ph type="body" idx="1"/>
          </p:nvPr>
        </p:nvSpPr>
        <p:spPr>
          <a:xfrm>
            <a:off x="457200" y="1524000"/>
            <a:ext cx="8382000" cy="609600"/>
          </a:xfrm>
          <a:noFill/>
        </p:spPr>
        <p:txBody>
          <a:bodyPr/>
          <a:lstStyle/>
          <a:p>
            <a:r>
              <a:rPr lang="en-US" altLang="en-US" sz="3000"/>
              <a:t>See Supplement I.D on the Website for details</a:t>
            </a:r>
          </a:p>
        </p:txBody>
      </p:sp>
      <p:sp>
        <p:nvSpPr>
          <p:cNvPr id="94213" name="Rectangle 4">
            <a:extLst>
              <a:ext uri="{FF2B5EF4-FFF2-40B4-BE49-F238E27FC236}">
                <a16:creationId xmlns:a16="http://schemas.microsoft.com/office/drawing/2014/main" id="{CB287C8E-ED77-40A0-A322-304A45686F84}"/>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4214" name="Rectangle 8">
            <a:extLst>
              <a:ext uri="{FF2B5EF4-FFF2-40B4-BE49-F238E27FC236}">
                <a16:creationId xmlns:a16="http://schemas.microsoft.com/office/drawing/2014/main" id="{3D3DC865-96DA-4385-9C70-F635F362EE55}"/>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10FE6448-2695-4C2E-AB6C-1A84BBAF64A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03BF43-4243-4118-BF5F-EB0D1E15FFD7}" type="slidenum">
              <a:rPr lang="en-US" altLang="en-US" sz="1400" smtClean="0"/>
              <a:pPr>
                <a:spcBef>
                  <a:spcPct val="0"/>
                </a:spcBef>
                <a:buClrTx/>
                <a:buSzTx/>
                <a:buFontTx/>
                <a:buNone/>
              </a:pPr>
              <a:t>73</a:t>
            </a:fld>
            <a:endParaRPr lang="en-US" altLang="en-US" sz="1400"/>
          </a:p>
        </p:txBody>
      </p:sp>
      <p:sp>
        <p:nvSpPr>
          <p:cNvPr id="96259" name="Rectangle 2">
            <a:extLst>
              <a:ext uri="{FF2B5EF4-FFF2-40B4-BE49-F238E27FC236}">
                <a16:creationId xmlns:a16="http://schemas.microsoft.com/office/drawing/2014/main" id="{51A6AF9E-BE1B-4DA3-A11A-9C34FB237ACD}"/>
              </a:ext>
            </a:extLst>
          </p:cNvPr>
          <p:cNvSpPr>
            <a:spLocks noGrp="1" noChangeArrowheads="1"/>
          </p:cNvSpPr>
          <p:nvPr>
            <p:ph type="title"/>
          </p:nvPr>
        </p:nvSpPr>
        <p:spPr>
          <a:xfrm>
            <a:off x="1600200" y="152400"/>
            <a:ext cx="6781800" cy="1143000"/>
          </a:xfrm>
          <a:noFill/>
        </p:spPr>
        <p:txBody>
          <a:bodyPr/>
          <a:lstStyle/>
          <a:p>
            <a:r>
              <a:rPr lang="en-US" altLang="en-US"/>
              <a:t>Compiling and Running Java from Eclipse</a:t>
            </a:r>
            <a:endParaRPr lang="en-US" altLang="en-US">
              <a:solidFill>
                <a:schemeClr val="tx1"/>
              </a:solidFill>
            </a:endParaRPr>
          </a:p>
        </p:txBody>
      </p:sp>
      <p:sp>
        <p:nvSpPr>
          <p:cNvPr id="96260" name="Rectangle 3">
            <a:extLst>
              <a:ext uri="{FF2B5EF4-FFF2-40B4-BE49-F238E27FC236}">
                <a16:creationId xmlns:a16="http://schemas.microsoft.com/office/drawing/2014/main" id="{A73D1723-31D4-4D23-9CEE-9F0C01EC0962}"/>
              </a:ext>
            </a:extLst>
          </p:cNvPr>
          <p:cNvSpPr>
            <a:spLocks noGrp="1" noChangeArrowheads="1"/>
          </p:cNvSpPr>
          <p:nvPr>
            <p:ph type="body" idx="1"/>
          </p:nvPr>
        </p:nvSpPr>
        <p:spPr>
          <a:xfrm>
            <a:off x="457200" y="1524000"/>
            <a:ext cx="8382000" cy="609600"/>
          </a:xfrm>
          <a:noFill/>
        </p:spPr>
        <p:txBody>
          <a:bodyPr/>
          <a:lstStyle/>
          <a:p>
            <a:r>
              <a:rPr lang="en-US" altLang="en-US" sz="3000"/>
              <a:t>See Supplement II.D on the Website for details</a:t>
            </a:r>
          </a:p>
        </p:txBody>
      </p:sp>
      <p:sp>
        <p:nvSpPr>
          <p:cNvPr id="96261" name="Rectangle 4">
            <a:extLst>
              <a:ext uri="{FF2B5EF4-FFF2-40B4-BE49-F238E27FC236}">
                <a16:creationId xmlns:a16="http://schemas.microsoft.com/office/drawing/2014/main" id="{9F220915-0825-435E-90EC-9020DBC3DE2E}"/>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6262" name="Rectangle 8">
            <a:extLst>
              <a:ext uri="{FF2B5EF4-FFF2-40B4-BE49-F238E27FC236}">
                <a16:creationId xmlns:a16="http://schemas.microsoft.com/office/drawing/2014/main" id="{B3AFB069-2254-4E4B-9021-55A68D27D94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59A53366-A731-4ECC-B752-FE3A4E7C716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C4C8FB-456E-411E-9C96-72189A1086BD}" type="slidenum">
              <a:rPr lang="en-US" altLang="en-US" sz="1400" smtClean="0"/>
              <a:pPr>
                <a:spcBef>
                  <a:spcPct val="0"/>
                </a:spcBef>
                <a:buClrTx/>
                <a:buSzTx/>
                <a:buFontTx/>
                <a:buNone/>
              </a:pPr>
              <a:t>8</a:t>
            </a:fld>
            <a:endParaRPr lang="en-US" altLang="en-US" sz="1400"/>
          </a:p>
        </p:txBody>
      </p:sp>
      <p:sp>
        <p:nvSpPr>
          <p:cNvPr id="17411" name="Rectangle 1026">
            <a:extLst>
              <a:ext uri="{FF2B5EF4-FFF2-40B4-BE49-F238E27FC236}">
                <a16:creationId xmlns:a16="http://schemas.microsoft.com/office/drawing/2014/main" id="{9F2B6844-16DE-4284-BC29-2B63FF3337BC}"/>
              </a:ext>
            </a:extLst>
          </p:cNvPr>
          <p:cNvSpPr>
            <a:spLocks noGrp="1" noChangeArrowheads="1"/>
          </p:cNvSpPr>
          <p:nvPr>
            <p:ph type="title"/>
          </p:nvPr>
        </p:nvSpPr>
        <p:spPr>
          <a:xfrm>
            <a:off x="685800" y="285750"/>
            <a:ext cx="7772400" cy="552450"/>
          </a:xfrm>
        </p:spPr>
        <p:txBody>
          <a:bodyPr/>
          <a:lstStyle/>
          <a:p>
            <a:r>
              <a:rPr lang="en-US" altLang="en-US" sz="4000"/>
              <a:t>Output Devices: Monitor</a:t>
            </a:r>
          </a:p>
        </p:txBody>
      </p:sp>
      <p:sp>
        <p:nvSpPr>
          <p:cNvPr id="17412" name="Rectangle 1027">
            <a:extLst>
              <a:ext uri="{FF2B5EF4-FFF2-40B4-BE49-F238E27FC236}">
                <a16:creationId xmlns:a16="http://schemas.microsoft.com/office/drawing/2014/main" id="{7643E79D-A058-46F4-AFD4-01B30FBAEA8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Text Box 1028">
            <a:extLst>
              <a:ext uri="{FF2B5EF4-FFF2-40B4-BE49-F238E27FC236}">
                <a16:creationId xmlns:a16="http://schemas.microsoft.com/office/drawing/2014/main" id="{60FBCD69-39CC-475C-982B-122BEABFCD98}"/>
              </a:ext>
            </a:extLst>
          </p:cNvPr>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17414" name="Rectangle 1029">
            <a:extLst>
              <a:ext uri="{FF2B5EF4-FFF2-40B4-BE49-F238E27FC236}">
                <a16:creationId xmlns:a16="http://schemas.microsoft.com/office/drawing/2014/main" id="{7BF18C45-58E6-4DED-A7CC-1E1F5C53B51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1030">
            <a:extLst>
              <a:ext uri="{FF2B5EF4-FFF2-40B4-BE49-F238E27FC236}">
                <a16:creationId xmlns:a16="http://schemas.microsoft.com/office/drawing/2014/main" id="{BE5D4606-5D89-4C52-B7BA-17F9C3E9EF7B}"/>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6" name="Object 1032">
            <a:extLst>
              <a:ext uri="{FF2B5EF4-FFF2-40B4-BE49-F238E27FC236}">
                <a16:creationId xmlns:a16="http://schemas.microsoft.com/office/drawing/2014/main" id="{B292E498-BB45-4319-BB1B-C3F1592D4071}"/>
              </a:ext>
            </a:extLst>
          </p:cNvPr>
          <p:cNvGraphicFramePr>
            <a:graphicFrameLocks noGrp="1"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spid="_x0000_s17424" name="Picture" r:id="rId4" imgW="5082540" imgH="1260348" progId="Word.Picture.8">
                  <p:embed/>
                </p:oleObj>
              </mc:Choice>
              <mc:Fallback>
                <p:oleObj name="Picture" r:id="rId4" imgW="5082540" imgH="1260348" progId="Word.Picture.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E0C289E-163A-4EFF-BF76-EAB1DB62C9D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FF0CA2-C18E-4840-AF92-AB89AF547DF5}" type="slidenum">
              <a:rPr lang="en-US" altLang="en-US" sz="1400" smtClean="0"/>
              <a:pPr>
                <a:spcBef>
                  <a:spcPct val="0"/>
                </a:spcBef>
                <a:buClrTx/>
                <a:buSzTx/>
                <a:buFontTx/>
                <a:buNone/>
              </a:pPr>
              <a:t>9</a:t>
            </a:fld>
            <a:endParaRPr lang="en-US" altLang="en-US" sz="1400"/>
          </a:p>
        </p:txBody>
      </p:sp>
      <p:sp>
        <p:nvSpPr>
          <p:cNvPr id="19459" name="Rectangle 1026">
            <a:extLst>
              <a:ext uri="{FF2B5EF4-FFF2-40B4-BE49-F238E27FC236}">
                <a16:creationId xmlns:a16="http://schemas.microsoft.com/office/drawing/2014/main" id="{000C40BD-E2C1-4D74-80B9-38A5D0561640}"/>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19460" name="Rectangle 1027">
            <a:extLst>
              <a:ext uri="{FF2B5EF4-FFF2-40B4-BE49-F238E27FC236}">
                <a16:creationId xmlns:a16="http://schemas.microsoft.com/office/drawing/2014/main" id="{B4568BDA-89C4-4897-9618-99D1762BE24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1028">
            <a:extLst>
              <a:ext uri="{FF2B5EF4-FFF2-40B4-BE49-F238E27FC236}">
                <a16:creationId xmlns:a16="http://schemas.microsoft.com/office/drawing/2014/main" id="{8FF1B8EB-FE06-42B1-9750-EAEFEEE52744}"/>
              </a:ext>
            </a:extLst>
          </p:cNvPr>
          <p:cNvSpPr txBox="1">
            <a:spLocks noChangeArrowheads="1"/>
          </p:cNvSpPr>
          <p:nvPr/>
        </p:nvSpPr>
        <p:spPr bwMode="auto">
          <a:xfrm>
            <a:off x="1600200" y="10668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screen resolution</a:t>
            </a:r>
            <a:r>
              <a:rPr lang="en-US" altLang="en-US" sz="2400"/>
              <a:t> specifies the number of pixels in horizontal and vertical dimensions of the display device. </a:t>
            </a:r>
            <a:r>
              <a:rPr lang="en-US" altLang="en-US" sz="2400" i="1"/>
              <a:t>Pixels</a:t>
            </a:r>
            <a:r>
              <a:rPr lang="en-US" altLang="en-US" sz="2400"/>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19462" name="Rectangle 1029">
            <a:extLst>
              <a:ext uri="{FF2B5EF4-FFF2-40B4-BE49-F238E27FC236}">
                <a16:creationId xmlns:a16="http://schemas.microsoft.com/office/drawing/2014/main" id="{49524340-344C-4CBF-8271-ABC4213A996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030">
            <a:extLst>
              <a:ext uri="{FF2B5EF4-FFF2-40B4-BE49-F238E27FC236}">
                <a16:creationId xmlns:a16="http://schemas.microsoft.com/office/drawing/2014/main" id="{52D51CC3-447C-4B40-A886-5D2674653941}"/>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Text Box 1032">
            <a:extLst>
              <a:ext uri="{FF2B5EF4-FFF2-40B4-BE49-F238E27FC236}">
                <a16:creationId xmlns:a16="http://schemas.microsoft.com/office/drawing/2014/main" id="{0BF5BD31-EACF-4740-8231-4B2215B46991}"/>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19465" name="Text Box 1033">
            <a:extLst>
              <a:ext uri="{FF2B5EF4-FFF2-40B4-BE49-F238E27FC236}">
                <a16:creationId xmlns:a16="http://schemas.microsoft.com/office/drawing/2014/main" id="{DB83A0DA-DC48-4DF6-AB30-5CE32235D899}"/>
              </a:ext>
            </a:extLst>
          </p:cNvPr>
          <p:cNvSpPr txBox="1">
            <a:spLocks noChangeArrowheads="1"/>
          </p:cNvSpPr>
          <p:nvPr/>
        </p:nvSpPr>
        <p:spPr bwMode="auto">
          <a:xfrm>
            <a:off x="1600200" y="4648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dot pitch</a:t>
            </a:r>
            <a:r>
              <a:rPr lang="en-US" altLang="en-US" sz="2400"/>
              <a:t> is the amount of space between pixels, measured in millimeters. The smaller the dot pitch, the sharper the display.</a:t>
            </a:r>
          </a:p>
        </p:txBody>
      </p:sp>
      <p:sp>
        <p:nvSpPr>
          <p:cNvPr id="19466" name="Text Box 1034">
            <a:extLst>
              <a:ext uri="{FF2B5EF4-FFF2-40B4-BE49-F238E27FC236}">
                <a16:creationId xmlns:a16="http://schemas.microsoft.com/office/drawing/2014/main" id="{ABEA3CAD-4ACB-4755-B668-C05D5A03B808}"/>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15547</TotalTime>
  <Words>3612</Words>
  <Application>Microsoft Office PowerPoint</Application>
  <PresentationFormat>On-screen Show (4:3)</PresentationFormat>
  <Paragraphs>564</Paragraphs>
  <Slides>73</Slides>
  <Notes>19</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73</vt:i4>
      </vt:variant>
      <vt:variant>
        <vt:lpstr>Custom Shows</vt:lpstr>
      </vt:variant>
      <vt:variant>
        <vt:i4>1</vt:i4>
      </vt:variant>
    </vt:vector>
  </HeadingPairs>
  <TitlesOfParts>
    <vt:vector size="86" baseType="lpstr">
      <vt:lpstr>Courier</vt:lpstr>
      <vt:lpstr>Monotype Sorts</vt:lpstr>
      <vt:lpstr>Palatino</vt:lpstr>
      <vt:lpstr>Arial</vt:lpstr>
      <vt:lpstr>Book Antiqua</vt:lpstr>
      <vt:lpstr>Courier New</vt:lpstr>
      <vt:lpstr>Forte</vt:lpstr>
      <vt:lpstr>Times New Roman</vt:lpstr>
      <vt:lpstr>International</vt:lpstr>
      <vt:lpstr>Picture</vt:lpstr>
      <vt:lpstr>Microsoft Word Picture</vt:lpstr>
      <vt:lpstr>Bitmap Image</vt:lpstr>
      <vt:lpstr>Chapter 1 Introduction to Computers, Programs, and Java</vt:lpstr>
      <vt:lpstr>Objectives</vt:lpstr>
      <vt:lpstr>What is a Computer?</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Why Java?</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Trace a Program Execution</vt:lpstr>
      <vt:lpstr>Trace a Program Execution</vt:lpstr>
      <vt:lpstr>Trace a Program Execution</vt:lpstr>
      <vt:lpstr>Two More Simple Examples</vt:lpstr>
      <vt:lpstr>Creating and Editing Using NotePad</vt:lpstr>
      <vt:lpstr>Creating and Editing Using WordPad</vt:lpstr>
      <vt:lpstr>Creating, Compiling, and Running Programs</vt:lpstr>
      <vt:lpstr>Compiling Java Source Code</vt:lpstr>
      <vt:lpstr>Supplements on the Companion Website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Keywords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Compiling and Running Java from NetBeans</vt:lpstr>
      <vt:lpstr>Compiling and Running Java from Eclipse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Y. Daniel Liang</cp:lastModifiedBy>
  <cp:revision>276</cp:revision>
  <cp:lastPrinted>1998-02-24T16:19:51Z</cp:lastPrinted>
  <dcterms:created xsi:type="dcterms:W3CDTF">1995-06-10T17:31:50Z</dcterms:created>
  <dcterms:modified xsi:type="dcterms:W3CDTF">2020-06-22T13:54:17Z</dcterms:modified>
</cp:coreProperties>
</file>