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compatMode="1" saveSubsetFonts="1">
  <p:sldMasterIdLst>
    <p:sldMasterId id="2147483648" r:id="rId1"/>
  </p:sldMasterIdLst>
  <p:notesMasterIdLst>
    <p:notesMasterId r:id="rId31"/>
  </p:notesMasterIdLst>
  <p:handoutMasterIdLst>
    <p:handoutMasterId r:id="rId32"/>
  </p:handoutMasterIdLst>
  <p:sldIdLst>
    <p:sldId id="257" r:id="rId2"/>
    <p:sldId id="261" r:id="rId3"/>
    <p:sldId id="262" r:id="rId4"/>
    <p:sldId id="263" r:id="rId5"/>
    <p:sldId id="264" r:id="rId6"/>
    <p:sldId id="265" r:id="rId7"/>
    <p:sldId id="260" r:id="rId8"/>
    <p:sldId id="266" r:id="rId9"/>
    <p:sldId id="268" r:id="rId10"/>
    <p:sldId id="269" r:id="rId11"/>
    <p:sldId id="270" r:id="rId12"/>
    <p:sldId id="271" r:id="rId13"/>
    <p:sldId id="272" r:id="rId14"/>
    <p:sldId id="273" r:id="rId15"/>
    <p:sldId id="274" r:id="rId16"/>
    <p:sldId id="275" r:id="rId17"/>
    <p:sldId id="276" r:id="rId18"/>
    <p:sldId id="277" r:id="rId19"/>
    <p:sldId id="278" r:id="rId20"/>
    <p:sldId id="279" r:id="rId21"/>
    <p:sldId id="285" r:id="rId22"/>
    <p:sldId id="286" r:id="rId23"/>
    <p:sldId id="280" r:id="rId24"/>
    <p:sldId id="281" r:id="rId25"/>
    <p:sldId id="282" r:id="rId26"/>
    <p:sldId id="283" r:id="rId27"/>
    <p:sldId id="284" r:id="rId28"/>
    <p:sldId id="287" r:id="rId29"/>
    <p:sldId id="259" r:id="rId30"/>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5872" autoAdjust="0"/>
  </p:normalViewPr>
  <p:slideViewPr>
    <p:cSldViewPr>
      <p:cViewPr varScale="1">
        <p:scale>
          <a:sx n="108" d="100"/>
          <a:sy n="108" d="100"/>
        </p:scale>
        <p:origin x="1760" y="19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14421F6C-2AF9-0F2D-7084-31293235358F}"/>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a:p>
        </p:txBody>
      </p:sp>
      <p:sp>
        <p:nvSpPr>
          <p:cNvPr id="69635" name="Rectangle 3">
            <a:extLst>
              <a:ext uri="{FF2B5EF4-FFF2-40B4-BE49-F238E27FC236}">
                <a16:creationId xmlns:a16="http://schemas.microsoft.com/office/drawing/2014/main" id="{D77D1616-7A0D-C91C-0C03-AF8A64662752}"/>
              </a:ext>
            </a:extLst>
          </p:cNvPr>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p>
        </p:txBody>
      </p:sp>
      <p:sp>
        <p:nvSpPr>
          <p:cNvPr id="69636" name="Rectangle 4">
            <a:extLst>
              <a:ext uri="{FF2B5EF4-FFF2-40B4-BE49-F238E27FC236}">
                <a16:creationId xmlns:a16="http://schemas.microsoft.com/office/drawing/2014/main" id="{55C512A2-3C59-7C49-577E-FA29A9548987}"/>
              </a:ext>
            </a:extLst>
          </p:cNvPr>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69637" name="Rectangle 5">
            <a:extLst>
              <a:ext uri="{FF2B5EF4-FFF2-40B4-BE49-F238E27FC236}">
                <a16:creationId xmlns:a16="http://schemas.microsoft.com/office/drawing/2014/main" id="{6ED760A4-3A5B-299A-9EA2-23C060D7D5DF}"/>
              </a:ext>
            </a:extLst>
          </p:cNvPr>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fld id="{533846DC-5323-BD41-A803-CFF9B7A030BF}" type="slidenum">
              <a:rPr lang="en-US" altLang="en-US"/>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4BC49020-A99C-176E-1103-22D23CF98D0C}"/>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a:p>
        </p:txBody>
      </p:sp>
      <p:sp>
        <p:nvSpPr>
          <p:cNvPr id="12291" name="Rectangle 3">
            <a:extLst>
              <a:ext uri="{FF2B5EF4-FFF2-40B4-BE49-F238E27FC236}">
                <a16:creationId xmlns:a16="http://schemas.microsoft.com/office/drawing/2014/main" id="{BE1F51D3-FE31-B1B7-0751-3C4FD9DFEB72}"/>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p>
        </p:txBody>
      </p:sp>
      <p:sp>
        <p:nvSpPr>
          <p:cNvPr id="35844" name="Rectangle 4">
            <a:extLst>
              <a:ext uri="{FF2B5EF4-FFF2-40B4-BE49-F238E27FC236}">
                <a16:creationId xmlns:a16="http://schemas.microsoft.com/office/drawing/2014/main" id="{F459D201-5D11-113B-6460-25CB1B00586A}"/>
              </a:ext>
            </a:extLst>
          </p:cNvPr>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3" name="Rectangle 5">
            <a:extLst>
              <a:ext uri="{FF2B5EF4-FFF2-40B4-BE49-F238E27FC236}">
                <a16:creationId xmlns:a16="http://schemas.microsoft.com/office/drawing/2014/main" id="{2D8C3CEF-B76D-0B86-6C01-4C3FB1655819}"/>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294" name="Rectangle 6">
            <a:extLst>
              <a:ext uri="{FF2B5EF4-FFF2-40B4-BE49-F238E27FC236}">
                <a16:creationId xmlns:a16="http://schemas.microsoft.com/office/drawing/2014/main" id="{AC04642D-5810-2253-E26B-D06C869EA8C2}"/>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12295" name="Rectangle 7">
            <a:extLst>
              <a:ext uri="{FF2B5EF4-FFF2-40B4-BE49-F238E27FC236}">
                <a16:creationId xmlns:a16="http://schemas.microsoft.com/office/drawing/2014/main" id="{6C5A61AA-822C-329D-D0CB-9FD98E4474DE}"/>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fld id="{0EC86479-4601-4D4C-95BE-1CCFC2A808A4}"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Line 7">
            <a:extLst>
              <a:ext uri="{FF2B5EF4-FFF2-40B4-BE49-F238E27FC236}">
                <a16:creationId xmlns:a16="http://schemas.microsoft.com/office/drawing/2014/main" id="{BE3A83B7-A061-B390-100C-FEF518BD0329}"/>
              </a:ext>
            </a:extLst>
          </p:cNvPr>
          <p:cNvSpPr>
            <a:spLocks noChangeShapeType="1"/>
          </p:cNvSpPr>
          <p:nvPr/>
        </p:nvSpPr>
        <p:spPr bwMode="auto">
          <a:xfrm flipH="1" flipV="1">
            <a:off x="685800" y="152400"/>
            <a:ext cx="0" cy="5943600"/>
          </a:xfrm>
          <a:prstGeom prst="line">
            <a:avLst/>
          </a:prstGeom>
          <a:noFill/>
          <a:ln w="69850">
            <a:solidFill>
              <a:srgbClr val="FF9F11"/>
            </a:solidFill>
            <a:round/>
            <a:headEnd/>
            <a:tailEnd/>
          </a:ln>
        </p:spPr>
        <p:txBody>
          <a:bodyPr/>
          <a:lstStyle/>
          <a:p>
            <a:pPr>
              <a:defRPr/>
            </a:pPr>
            <a:endParaRPr lang="en-US">
              <a:latin typeface="Arial" charset="0"/>
            </a:endParaRPr>
          </a:p>
        </p:txBody>
      </p:sp>
      <p:sp>
        <p:nvSpPr>
          <p:cNvPr id="3" name="Line 8">
            <a:extLst>
              <a:ext uri="{FF2B5EF4-FFF2-40B4-BE49-F238E27FC236}">
                <a16:creationId xmlns:a16="http://schemas.microsoft.com/office/drawing/2014/main" id="{0775F39A-1882-D643-810A-B54F2F779FB1}"/>
              </a:ext>
            </a:extLst>
          </p:cNvPr>
          <p:cNvSpPr>
            <a:spLocks noChangeShapeType="1"/>
          </p:cNvSpPr>
          <p:nvPr/>
        </p:nvSpPr>
        <p:spPr bwMode="auto">
          <a:xfrm flipH="1" flipV="1">
            <a:off x="228600" y="2133600"/>
            <a:ext cx="8382000" cy="0"/>
          </a:xfrm>
          <a:prstGeom prst="line">
            <a:avLst/>
          </a:prstGeom>
          <a:noFill/>
          <a:ln w="69850">
            <a:solidFill>
              <a:srgbClr val="000080"/>
            </a:solidFill>
            <a:round/>
            <a:headEnd/>
            <a:tailEnd/>
          </a:ln>
        </p:spPr>
        <p:txBody>
          <a:bodyPr/>
          <a:lstStyle/>
          <a:p>
            <a:pPr>
              <a:defRPr/>
            </a:pPr>
            <a:endParaRPr lang="en-US">
              <a:latin typeface="Arial" charset="0"/>
            </a:endParaRPr>
          </a:p>
        </p:txBody>
      </p:sp>
      <p:pic>
        <p:nvPicPr>
          <p:cNvPr id="4" name="Picture 10" descr="LittleMan3">
            <a:extLst>
              <a:ext uri="{FF2B5EF4-FFF2-40B4-BE49-F238E27FC236}">
                <a16:creationId xmlns:a16="http://schemas.microsoft.com/office/drawing/2014/main" id="{B495DD34-3AB3-10CA-4CB7-2C82CAC0B9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990600"/>
            <a:ext cx="487363"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4" name="Rectangle 2"/>
          <p:cNvSpPr>
            <a:spLocks noGrp="1" noChangeArrowheads="1"/>
          </p:cNvSpPr>
          <p:nvPr>
            <p:ph type="ctrTitle"/>
          </p:nvPr>
        </p:nvSpPr>
        <p:spPr>
          <a:xfrm>
            <a:off x="762000" y="533400"/>
            <a:ext cx="7696200" cy="1470025"/>
          </a:xfrm>
        </p:spPr>
        <p:txBody>
          <a:bodyPr/>
          <a:lstStyle>
            <a:lvl1pPr>
              <a:defRPr b="0"/>
            </a:lvl1pPr>
          </a:lstStyle>
          <a:p>
            <a:r>
              <a:rPr lang="en-US"/>
              <a:t>Click to edit Master title style</a:t>
            </a:r>
          </a:p>
        </p:txBody>
      </p:sp>
      <p:sp>
        <p:nvSpPr>
          <p:cNvPr id="3075" name="Rectangle 3"/>
          <p:cNvSpPr>
            <a:spLocks noGrp="1" noChangeArrowheads="1"/>
          </p:cNvSpPr>
          <p:nvPr>
            <p:ph type="subTitle" idx="1"/>
          </p:nvPr>
        </p:nvSpPr>
        <p:spPr>
          <a:xfrm>
            <a:off x="838200" y="2362200"/>
            <a:ext cx="7620000" cy="3429000"/>
          </a:xfrm>
        </p:spPr>
        <p:txBody>
          <a:bodyPr/>
          <a:lstStyle>
            <a:lvl1pPr marL="0" indent="0" algn="ctr">
              <a:buFont typeface="Wingdings" pitchFamily="2" charset="2"/>
              <a:buNone/>
              <a:defRPr sz="2800" b="1">
                <a:solidFill>
                  <a:srgbClr val="000080"/>
                </a:solidFill>
              </a:defRPr>
            </a:lvl1pPr>
          </a:lstStyle>
          <a:p>
            <a:r>
              <a:rPr lang="en-US"/>
              <a:t>The Architecture of Computer Hardware and Systems Software:  </a:t>
            </a:r>
            <a:br>
              <a:rPr lang="en-US"/>
            </a:br>
            <a:r>
              <a:rPr lang="en-US"/>
              <a:t>An Information Technology Approach </a:t>
            </a:r>
          </a:p>
          <a:p>
            <a:r>
              <a:rPr lang="en-US"/>
              <a:t>3rd  Edition</a:t>
            </a:r>
          </a:p>
          <a:p>
            <a:r>
              <a:rPr lang="en-US"/>
              <a:t>Irv Englander</a:t>
            </a:r>
          </a:p>
          <a:p>
            <a:r>
              <a:rPr lang="en-US"/>
              <a:t>John Wiley and Sons </a:t>
            </a:r>
          </a:p>
          <a:p>
            <a:r>
              <a:rPr lang="en-US"/>
              <a:t>2003</a:t>
            </a:r>
          </a:p>
        </p:txBody>
      </p:sp>
      <p:sp>
        <p:nvSpPr>
          <p:cNvPr id="5" name="Date Placeholder 4">
            <a:extLst>
              <a:ext uri="{FF2B5EF4-FFF2-40B4-BE49-F238E27FC236}">
                <a16:creationId xmlns:a16="http://schemas.microsoft.com/office/drawing/2014/main" id="{8C69DDAE-C1ED-83B8-3AEC-7ACC52BAEB71}"/>
              </a:ext>
            </a:extLst>
          </p:cNvPr>
          <p:cNvSpPr>
            <a:spLocks noGrp="1" noChangeArrowheads="1"/>
          </p:cNvSpPr>
          <p:nvPr>
            <p:ph type="dt" sz="half" idx="10"/>
          </p:nvPr>
        </p:nvSpPr>
        <p:spPr>
          <a:xfrm>
            <a:off x="457200" y="6245225"/>
            <a:ext cx="2133600" cy="476250"/>
          </a:xfrm>
        </p:spPr>
        <p:txBody>
          <a:bodyPr/>
          <a:lstStyle>
            <a:lvl1pPr>
              <a:defRPr/>
            </a:lvl1pPr>
          </a:lstStyle>
          <a:p>
            <a:pPr>
              <a:defRPr/>
            </a:pPr>
            <a:endParaRPr lang="en-US"/>
          </a:p>
        </p:txBody>
      </p:sp>
      <p:sp>
        <p:nvSpPr>
          <p:cNvPr id="6" name="Footer Placeholder 5">
            <a:extLst>
              <a:ext uri="{FF2B5EF4-FFF2-40B4-BE49-F238E27FC236}">
                <a16:creationId xmlns:a16="http://schemas.microsoft.com/office/drawing/2014/main" id="{D79E5CA6-CD0B-2ABE-D4D5-0289C4A75876}"/>
              </a:ext>
            </a:extLst>
          </p:cNvPr>
          <p:cNvSpPr>
            <a:spLocks noGrp="1" noChangeArrowheads="1"/>
          </p:cNvSpPr>
          <p:nvPr>
            <p:ph type="ftr" sz="quarter" idx="11"/>
          </p:nvPr>
        </p:nvSpPr>
        <p:spPr>
          <a:xfrm>
            <a:off x="3124200" y="6245225"/>
            <a:ext cx="2895600" cy="476250"/>
          </a:xfrm>
        </p:spPr>
        <p:txBody>
          <a:bodyPr/>
          <a:lstStyle>
            <a:lvl1pPr algn="ctr">
              <a:defRPr>
                <a:solidFill>
                  <a:schemeClr val="tx1"/>
                </a:solidFill>
              </a:defRPr>
            </a:lvl1pPr>
          </a:lstStyle>
          <a:p>
            <a:pPr>
              <a:defRPr/>
            </a:pPr>
            <a:r>
              <a:rPr lang="en-US"/>
              <a:t>Copyright 2013 John Wiley &amp; Sons, Inc.</a:t>
            </a:r>
          </a:p>
        </p:txBody>
      </p:sp>
      <p:sp>
        <p:nvSpPr>
          <p:cNvPr id="7" name="Slide Number Placeholder 6">
            <a:extLst>
              <a:ext uri="{FF2B5EF4-FFF2-40B4-BE49-F238E27FC236}">
                <a16:creationId xmlns:a16="http://schemas.microsoft.com/office/drawing/2014/main" id="{F99323CB-A0A5-B283-EEE8-E0A4BB99CD64}"/>
              </a:ext>
            </a:extLst>
          </p:cNvPr>
          <p:cNvSpPr>
            <a:spLocks noGrp="1" noChangeArrowheads="1"/>
          </p:cNvSpPr>
          <p:nvPr>
            <p:ph type="sldNum" sz="quarter" idx="12"/>
          </p:nvPr>
        </p:nvSpPr>
        <p:spPr/>
        <p:txBody>
          <a:bodyPr/>
          <a:lstStyle>
            <a:lvl1pPr>
              <a:defRPr>
                <a:solidFill>
                  <a:schemeClr val="tx1"/>
                </a:solidFill>
              </a:defRPr>
            </a:lvl1pPr>
          </a:lstStyle>
          <a:p>
            <a:fld id="{E6755D4D-8A3A-6E48-954D-9676683C800C}" type="slidenum">
              <a:rPr lang="en-US" altLang="en-US"/>
              <a:pPr/>
              <a:t>‹#›</a:t>
            </a:fld>
            <a:endParaRPr lang="en-US" altLang="en-US"/>
          </a:p>
        </p:txBody>
      </p:sp>
    </p:spTree>
    <p:extLst>
      <p:ext uri="{BB962C8B-B14F-4D97-AF65-F5344CB8AC3E}">
        <p14:creationId xmlns:p14="http://schemas.microsoft.com/office/powerpoint/2010/main" val="18238150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58C4F664-C7B5-7BB6-D901-4D5FF946E8C8}"/>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575A052B-AE6F-D9B0-4A2F-3C01DA3ECD9C}"/>
              </a:ext>
            </a:extLst>
          </p:cNvPr>
          <p:cNvSpPr>
            <a:spLocks noGrp="1" noChangeArrowheads="1"/>
          </p:cNvSpPr>
          <p:nvPr>
            <p:ph type="ftr" sz="quarter" idx="11"/>
          </p:nvPr>
        </p:nvSpPr>
        <p:spPr>
          <a:ln/>
        </p:spPr>
        <p:txBody>
          <a:bodyPr/>
          <a:lstStyle>
            <a:lvl1pPr>
              <a:defRPr/>
            </a:lvl1pPr>
          </a:lstStyle>
          <a:p>
            <a:pPr>
              <a:defRPr/>
            </a:pPr>
            <a:r>
              <a:rPr lang="en-US"/>
              <a:t>Copyright 2013 John Wiley &amp; Sons, Inc.</a:t>
            </a:r>
          </a:p>
        </p:txBody>
      </p:sp>
      <p:sp>
        <p:nvSpPr>
          <p:cNvPr id="6" name="Rectangle 6">
            <a:extLst>
              <a:ext uri="{FF2B5EF4-FFF2-40B4-BE49-F238E27FC236}">
                <a16:creationId xmlns:a16="http://schemas.microsoft.com/office/drawing/2014/main" id="{17B0495E-9014-56E3-97B9-449EBCAE0534}"/>
              </a:ext>
            </a:extLst>
          </p:cNvPr>
          <p:cNvSpPr>
            <a:spLocks noGrp="1" noChangeArrowheads="1"/>
          </p:cNvSpPr>
          <p:nvPr>
            <p:ph type="sldNum" sz="quarter" idx="12"/>
          </p:nvPr>
        </p:nvSpPr>
        <p:spPr>
          <a:ln/>
        </p:spPr>
        <p:txBody>
          <a:bodyPr/>
          <a:lstStyle>
            <a:lvl1pPr>
              <a:defRPr/>
            </a:lvl1pPr>
          </a:lstStyle>
          <a:p>
            <a:r>
              <a:rPr lang="en-US" altLang="en-US"/>
              <a:t>2-</a:t>
            </a:r>
            <a:fld id="{D1F4BC24-D051-424D-96CF-1E3FE2EEACC3}" type="slidenum">
              <a:rPr lang="en-US" altLang="en-US"/>
              <a:pPr/>
              <a:t>‹#›</a:t>
            </a:fld>
            <a:endParaRPr lang="en-US" altLang="en-US"/>
          </a:p>
        </p:txBody>
      </p:sp>
    </p:spTree>
    <p:extLst>
      <p:ext uri="{BB962C8B-B14F-4D97-AF65-F5344CB8AC3E}">
        <p14:creationId xmlns:p14="http://schemas.microsoft.com/office/powerpoint/2010/main" val="15654131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5600" y="274638"/>
            <a:ext cx="1981200" cy="57753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62000" y="274638"/>
            <a:ext cx="5791200" cy="57753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482CC538-EB01-315A-02A5-0998D7BA0291}"/>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9F7554C6-4656-A6A6-99FA-D554A297B8B5}"/>
              </a:ext>
            </a:extLst>
          </p:cNvPr>
          <p:cNvSpPr>
            <a:spLocks noGrp="1" noChangeArrowheads="1"/>
          </p:cNvSpPr>
          <p:nvPr>
            <p:ph type="ftr" sz="quarter" idx="11"/>
          </p:nvPr>
        </p:nvSpPr>
        <p:spPr>
          <a:ln/>
        </p:spPr>
        <p:txBody>
          <a:bodyPr/>
          <a:lstStyle>
            <a:lvl1pPr>
              <a:defRPr/>
            </a:lvl1pPr>
          </a:lstStyle>
          <a:p>
            <a:pPr>
              <a:defRPr/>
            </a:pPr>
            <a:r>
              <a:rPr lang="en-US"/>
              <a:t>Copyright 2013 John Wiley &amp; Sons, Inc.</a:t>
            </a:r>
          </a:p>
        </p:txBody>
      </p:sp>
      <p:sp>
        <p:nvSpPr>
          <p:cNvPr id="6" name="Rectangle 6">
            <a:extLst>
              <a:ext uri="{FF2B5EF4-FFF2-40B4-BE49-F238E27FC236}">
                <a16:creationId xmlns:a16="http://schemas.microsoft.com/office/drawing/2014/main" id="{92335003-904C-8026-0F77-7C06E870F2F2}"/>
              </a:ext>
            </a:extLst>
          </p:cNvPr>
          <p:cNvSpPr>
            <a:spLocks noGrp="1" noChangeArrowheads="1"/>
          </p:cNvSpPr>
          <p:nvPr>
            <p:ph type="sldNum" sz="quarter" idx="12"/>
          </p:nvPr>
        </p:nvSpPr>
        <p:spPr>
          <a:ln/>
        </p:spPr>
        <p:txBody>
          <a:bodyPr/>
          <a:lstStyle>
            <a:lvl1pPr>
              <a:defRPr/>
            </a:lvl1pPr>
          </a:lstStyle>
          <a:p>
            <a:r>
              <a:rPr lang="en-US" altLang="en-US"/>
              <a:t>2-</a:t>
            </a:r>
            <a:fld id="{7FFCE247-C54F-C14F-8082-C8BE35C56203}" type="slidenum">
              <a:rPr lang="en-US" altLang="en-US"/>
              <a:pPr/>
              <a:t>‹#›</a:t>
            </a:fld>
            <a:endParaRPr lang="en-US" altLang="en-US"/>
          </a:p>
        </p:txBody>
      </p:sp>
    </p:spTree>
    <p:extLst>
      <p:ext uri="{BB962C8B-B14F-4D97-AF65-F5344CB8AC3E}">
        <p14:creationId xmlns:p14="http://schemas.microsoft.com/office/powerpoint/2010/main" val="6006192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0" y="274638"/>
            <a:ext cx="7924800" cy="1143000"/>
          </a:xfrm>
        </p:spPr>
        <p:txBody>
          <a:bodyPr/>
          <a:lstStyle/>
          <a:p>
            <a:r>
              <a:rPr lang="en-US"/>
              <a:t>Click to edit Master title style</a:t>
            </a:r>
          </a:p>
        </p:txBody>
      </p:sp>
      <p:sp>
        <p:nvSpPr>
          <p:cNvPr id="3" name="Text Placeholder 2"/>
          <p:cNvSpPr>
            <a:spLocks noGrp="1"/>
          </p:cNvSpPr>
          <p:nvPr>
            <p:ph type="body" sz="half" idx="1"/>
          </p:nvPr>
        </p:nvSpPr>
        <p:spPr>
          <a:xfrm>
            <a:off x="914400" y="1524000"/>
            <a:ext cx="38100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876800" y="1524000"/>
            <a:ext cx="38100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C9CFDB8-B93A-6B1D-6F73-BE8E6B2E71F8}"/>
              </a:ext>
            </a:extLst>
          </p:cNvPr>
          <p:cNvSpPr>
            <a:spLocks noGrp="1"/>
          </p:cNvSpPr>
          <p:nvPr>
            <p:ph type="dt" sz="half" idx="10"/>
          </p:nvPr>
        </p:nvSpPr>
        <p:spPr>
          <a:xfrm>
            <a:off x="4114800" y="6248400"/>
            <a:ext cx="2133600" cy="476250"/>
          </a:xfrm>
        </p:spPr>
        <p:txBody>
          <a:bodyPr/>
          <a:lstStyle>
            <a:lvl1pPr>
              <a:defRPr/>
            </a:lvl1pPr>
          </a:lstStyle>
          <a:p>
            <a:pPr>
              <a:defRPr/>
            </a:pPr>
            <a:endParaRPr lang="en-US"/>
          </a:p>
        </p:txBody>
      </p:sp>
      <p:sp>
        <p:nvSpPr>
          <p:cNvPr id="6" name="Footer Placeholder 5">
            <a:extLst>
              <a:ext uri="{FF2B5EF4-FFF2-40B4-BE49-F238E27FC236}">
                <a16:creationId xmlns:a16="http://schemas.microsoft.com/office/drawing/2014/main" id="{293D4D0A-8C2A-DAA8-FBE0-F8E28BF4AD64}"/>
              </a:ext>
            </a:extLst>
          </p:cNvPr>
          <p:cNvSpPr>
            <a:spLocks noGrp="1"/>
          </p:cNvSpPr>
          <p:nvPr>
            <p:ph type="ftr" sz="quarter" idx="11"/>
          </p:nvPr>
        </p:nvSpPr>
        <p:spPr/>
        <p:txBody>
          <a:bodyPr/>
          <a:lstStyle>
            <a:lvl1pPr>
              <a:defRPr/>
            </a:lvl1pPr>
          </a:lstStyle>
          <a:p>
            <a:pPr>
              <a:defRPr/>
            </a:pPr>
            <a:r>
              <a:rPr lang="en-US"/>
              <a:t>Copyright 2013 John Wiley &amp; Sons, Inc.</a:t>
            </a:r>
          </a:p>
        </p:txBody>
      </p:sp>
      <p:sp>
        <p:nvSpPr>
          <p:cNvPr id="7" name="Slide Number Placeholder 6">
            <a:extLst>
              <a:ext uri="{FF2B5EF4-FFF2-40B4-BE49-F238E27FC236}">
                <a16:creationId xmlns:a16="http://schemas.microsoft.com/office/drawing/2014/main" id="{93CE3169-2BCC-77CB-ABA0-C1A7AD6CD376}"/>
              </a:ext>
            </a:extLst>
          </p:cNvPr>
          <p:cNvSpPr>
            <a:spLocks noGrp="1"/>
          </p:cNvSpPr>
          <p:nvPr>
            <p:ph type="sldNum" sz="quarter" idx="12"/>
          </p:nvPr>
        </p:nvSpPr>
        <p:spPr/>
        <p:txBody>
          <a:bodyPr/>
          <a:lstStyle>
            <a:lvl1pPr>
              <a:defRPr/>
            </a:lvl1pPr>
          </a:lstStyle>
          <a:p>
            <a:r>
              <a:rPr lang="en-US" altLang="en-US"/>
              <a:t>2-</a:t>
            </a:r>
            <a:fld id="{2DD32DB3-3924-644C-BC78-D2DFA1E8B67D}" type="slidenum">
              <a:rPr lang="en-US" altLang="en-US"/>
              <a:pPr/>
              <a:t>‹#›</a:t>
            </a:fld>
            <a:endParaRPr lang="en-US" altLang="en-US"/>
          </a:p>
        </p:txBody>
      </p:sp>
    </p:spTree>
    <p:extLst>
      <p:ext uri="{BB962C8B-B14F-4D97-AF65-F5344CB8AC3E}">
        <p14:creationId xmlns:p14="http://schemas.microsoft.com/office/powerpoint/2010/main" val="24536839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762000" y="274638"/>
            <a:ext cx="7924800" cy="1143000"/>
          </a:xfrm>
        </p:spPr>
        <p:txBody>
          <a:bodyPr/>
          <a:lstStyle/>
          <a:p>
            <a:r>
              <a:rPr lang="en-US"/>
              <a:t>Click to edit Master title style</a:t>
            </a:r>
          </a:p>
        </p:txBody>
      </p:sp>
      <p:sp>
        <p:nvSpPr>
          <p:cNvPr id="3" name="Table Placeholder 2"/>
          <p:cNvSpPr>
            <a:spLocks noGrp="1"/>
          </p:cNvSpPr>
          <p:nvPr>
            <p:ph type="tbl" idx="1"/>
          </p:nvPr>
        </p:nvSpPr>
        <p:spPr>
          <a:xfrm>
            <a:off x="914400" y="1524000"/>
            <a:ext cx="7772400" cy="4525963"/>
          </a:xfrm>
        </p:spPr>
        <p:txBody>
          <a:bodyPr/>
          <a:lstStyle/>
          <a:p>
            <a:pPr lvl="0"/>
            <a:endParaRPr lang="en-US" noProof="0"/>
          </a:p>
        </p:txBody>
      </p:sp>
      <p:sp>
        <p:nvSpPr>
          <p:cNvPr id="4" name="Date Placeholder 3">
            <a:extLst>
              <a:ext uri="{FF2B5EF4-FFF2-40B4-BE49-F238E27FC236}">
                <a16:creationId xmlns:a16="http://schemas.microsoft.com/office/drawing/2014/main" id="{27BD5EA8-787C-ED5E-492C-E3F4D098015B}"/>
              </a:ext>
            </a:extLst>
          </p:cNvPr>
          <p:cNvSpPr>
            <a:spLocks noGrp="1"/>
          </p:cNvSpPr>
          <p:nvPr>
            <p:ph type="dt" sz="half" idx="10"/>
          </p:nvPr>
        </p:nvSpPr>
        <p:spPr>
          <a:xfrm>
            <a:off x="4114800" y="6248400"/>
            <a:ext cx="2133600" cy="476250"/>
          </a:xfrm>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344428F9-6A92-0174-D183-275DF1AB8C98}"/>
              </a:ext>
            </a:extLst>
          </p:cNvPr>
          <p:cNvSpPr>
            <a:spLocks noGrp="1"/>
          </p:cNvSpPr>
          <p:nvPr>
            <p:ph type="ftr" sz="quarter" idx="11"/>
          </p:nvPr>
        </p:nvSpPr>
        <p:spPr/>
        <p:txBody>
          <a:bodyPr/>
          <a:lstStyle>
            <a:lvl1pPr>
              <a:defRPr/>
            </a:lvl1pPr>
          </a:lstStyle>
          <a:p>
            <a:pPr>
              <a:defRPr/>
            </a:pPr>
            <a:r>
              <a:rPr lang="en-US"/>
              <a:t>Copyright 2013 John Wiley &amp; Sons, Inc.</a:t>
            </a:r>
          </a:p>
        </p:txBody>
      </p:sp>
      <p:sp>
        <p:nvSpPr>
          <p:cNvPr id="6" name="Slide Number Placeholder 5">
            <a:extLst>
              <a:ext uri="{FF2B5EF4-FFF2-40B4-BE49-F238E27FC236}">
                <a16:creationId xmlns:a16="http://schemas.microsoft.com/office/drawing/2014/main" id="{3923277A-AD6E-1B45-380B-C6C497C34B55}"/>
              </a:ext>
            </a:extLst>
          </p:cNvPr>
          <p:cNvSpPr>
            <a:spLocks noGrp="1"/>
          </p:cNvSpPr>
          <p:nvPr>
            <p:ph type="sldNum" sz="quarter" idx="12"/>
          </p:nvPr>
        </p:nvSpPr>
        <p:spPr/>
        <p:txBody>
          <a:bodyPr/>
          <a:lstStyle>
            <a:lvl1pPr>
              <a:defRPr/>
            </a:lvl1pPr>
          </a:lstStyle>
          <a:p>
            <a:r>
              <a:rPr lang="en-US" altLang="en-US"/>
              <a:t>2-</a:t>
            </a:r>
            <a:fld id="{34B91FCE-DBDD-164D-B59F-99F6783C9D33}" type="slidenum">
              <a:rPr lang="en-US" altLang="en-US"/>
              <a:pPr/>
              <a:t>‹#›</a:t>
            </a:fld>
            <a:endParaRPr lang="en-US" altLang="en-US"/>
          </a:p>
        </p:txBody>
      </p:sp>
    </p:spTree>
    <p:extLst>
      <p:ext uri="{BB962C8B-B14F-4D97-AF65-F5344CB8AC3E}">
        <p14:creationId xmlns:p14="http://schemas.microsoft.com/office/powerpoint/2010/main" val="4176634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0" y="274638"/>
            <a:ext cx="7924800" cy="1143000"/>
          </a:xfrm>
        </p:spPr>
        <p:txBody>
          <a:bodyPr/>
          <a:lstStyle/>
          <a:p>
            <a:r>
              <a:rPr lang="en-US"/>
              <a:t>Click to edit Master title style</a:t>
            </a:r>
          </a:p>
        </p:txBody>
      </p:sp>
      <p:sp>
        <p:nvSpPr>
          <p:cNvPr id="3" name="Text Placeholder 2"/>
          <p:cNvSpPr>
            <a:spLocks noGrp="1"/>
          </p:cNvSpPr>
          <p:nvPr>
            <p:ph type="body" sz="half" idx="1"/>
          </p:nvPr>
        </p:nvSpPr>
        <p:spPr>
          <a:xfrm>
            <a:off x="914400" y="1524000"/>
            <a:ext cx="77724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914400" y="3862388"/>
            <a:ext cx="77724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B9BEB62-94B7-E594-AE83-7BA417DDC5C5}"/>
              </a:ext>
            </a:extLst>
          </p:cNvPr>
          <p:cNvSpPr>
            <a:spLocks noGrp="1"/>
          </p:cNvSpPr>
          <p:nvPr>
            <p:ph type="dt" sz="half" idx="10"/>
          </p:nvPr>
        </p:nvSpPr>
        <p:spPr>
          <a:xfrm>
            <a:off x="4114800" y="6248400"/>
            <a:ext cx="2133600" cy="476250"/>
          </a:xfrm>
        </p:spPr>
        <p:txBody>
          <a:bodyPr/>
          <a:lstStyle>
            <a:lvl1pPr>
              <a:defRPr/>
            </a:lvl1pPr>
          </a:lstStyle>
          <a:p>
            <a:pPr>
              <a:defRPr/>
            </a:pPr>
            <a:endParaRPr lang="en-US"/>
          </a:p>
        </p:txBody>
      </p:sp>
      <p:sp>
        <p:nvSpPr>
          <p:cNvPr id="6" name="Footer Placeholder 5">
            <a:extLst>
              <a:ext uri="{FF2B5EF4-FFF2-40B4-BE49-F238E27FC236}">
                <a16:creationId xmlns:a16="http://schemas.microsoft.com/office/drawing/2014/main" id="{E8BBD356-4B16-64D1-96FB-83B599521BDB}"/>
              </a:ext>
            </a:extLst>
          </p:cNvPr>
          <p:cNvSpPr>
            <a:spLocks noGrp="1"/>
          </p:cNvSpPr>
          <p:nvPr>
            <p:ph type="ftr" sz="quarter" idx="11"/>
          </p:nvPr>
        </p:nvSpPr>
        <p:spPr/>
        <p:txBody>
          <a:bodyPr/>
          <a:lstStyle>
            <a:lvl1pPr>
              <a:defRPr/>
            </a:lvl1pPr>
          </a:lstStyle>
          <a:p>
            <a:pPr>
              <a:defRPr/>
            </a:pPr>
            <a:r>
              <a:rPr lang="en-US"/>
              <a:t>Copyright 2013 John Wiley &amp; Sons, Inc.</a:t>
            </a:r>
          </a:p>
        </p:txBody>
      </p:sp>
      <p:sp>
        <p:nvSpPr>
          <p:cNvPr id="7" name="Slide Number Placeholder 6">
            <a:extLst>
              <a:ext uri="{FF2B5EF4-FFF2-40B4-BE49-F238E27FC236}">
                <a16:creationId xmlns:a16="http://schemas.microsoft.com/office/drawing/2014/main" id="{EF488400-D887-0BBA-EBF4-5C48E3AC5E92}"/>
              </a:ext>
            </a:extLst>
          </p:cNvPr>
          <p:cNvSpPr>
            <a:spLocks noGrp="1"/>
          </p:cNvSpPr>
          <p:nvPr>
            <p:ph type="sldNum" sz="quarter" idx="12"/>
          </p:nvPr>
        </p:nvSpPr>
        <p:spPr/>
        <p:txBody>
          <a:bodyPr/>
          <a:lstStyle>
            <a:lvl1pPr>
              <a:defRPr/>
            </a:lvl1pPr>
          </a:lstStyle>
          <a:p>
            <a:r>
              <a:rPr lang="en-US" altLang="en-US"/>
              <a:t>2-</a:t>
            </a:r>
            <a:fld id="{A5D8D074-3BA9-D240-BAC8-EAE7499A5208}" type="slidenum">
              <a:rPr lang="en-US" altLang="en-US"/>
              <a:pPr/>
              <a:t>‹#›</a:t>
            </a:fld>
            <a:endParaRPr lang="en-US" altLang="en-US"/>
          </a:p>
        </p:txBody>
      </p:sp>
    </p:spTree>
    <p:extLst>
      <p:ext uri="{BB962C8B-B14F-4D97-AF65-F5344CB8AC3E}">
        <p14:creationId xmlns:p14="http://schemas.microsoft.com/office/powerpoint/2010/main" val="16343983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91B24C3F-3653-AFCE-F879-19C66B9C864F}"/>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683F7C1D-1CFF-500E-2705-ED39EB7C25E2}"/>
              </a:ext>
            </a:extLst>
          </p:cNvPr>
          <p:cNvSpPr>
            <a:spLocks noGrp="1" noChangeArrowheads="1"/>
          </p:cNvSpPr>
          <p:nvPr>
            <p:ph type="ftr" sz="quarter" idx="11"/>
          </p:nvPr>
        </p:nvSpPr>
        <p:spPr>
          <a:ln/>
        </p:spPr>
        <p:txBody>
          <a:bodyPr/>
          <a:lstStyle>
            <a:lvl1pPr>
              <a:defRPr/>
            </a:lvl1pPr>
          </a:lstStyle>
          <a:p>
            <a:pPr>
              <a:defRPr/>
            </a:pPr>
            <a:r>
              <a:rPr lang="en-US"/>
              <a:t>Copyright 2013 John Wiley &amp; Sons, Inc.</a:t>
            </a:r>
          </a:p>
        </p:txBody>
      </p:sp>
      <p:sp>
        <p:nvSpPr>
          <p:cNvPr id="6" name="Rectangle 6">
            <a:extLst>
              <a:ext uri="{FF2B5EF4-FFF2-40B4-BE49-F238E27FC236}">
                <a16:creationId xmlns:a16="http://schemas.microsoft.com/office/drawing/2014/main" id="{78BE34CF-29BA-F143-C33F-65BB780C55D1}"/>
              </a:ext>
            </a:extLst>
          </p:cNvPr>
          <p:cNvSpPr>
            <a:spLocks noGrp="1" noChangeArrowheads="1"/>
          </p:cNvSpPr>
          <p:nvPr>
            <p:ph type="sldNum" sz="quarter" idx="12"/>
          </p:nvPr>
        </p:nvSpPr>
        <p:spPr>
          <a:ln/>
        </p:spPr>
        <p:txBody>
          <a:bodyPr/>
          <a:lstStyle>
            <a:lvl1pPr>
              <a:defRPr/>
            </a:lvl1pPr>
          </a:lstStyle>
          <a:p>
            <a:r>
              <a:rPr lang="en-US" altLang="en-US"/>
              <a:t>2-</a:t>
            </a:r>
            <a:fld id="{801A101C-288C-8049-BA84-F074AF7C1BD8}" type="slidenum">
              <a:rPr lang="en-US" altLang="en-US"/>
              <a:pPr/>
              <a:t>‹#›</a:t>
            </a:fld>
            <a:endParaRPr lang="en-US" altLang="en-US"/>
          </a:p>
        </p:txBody>
      </p:sp>
    </p:spTree>
    <p:extLst>
      <p:ext uri="{BB962C8B-B14F-4D97-AF65-F5344CB8AC3E}">
        <p14:creationId xmlns:p14="http://schemas.microsoft.com/office/powerpoint/2010/main" val="16706274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6CFF3611-718E-1AD2-FB18-AE445A7C656A}"/>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F795A6F2-F305-3350-3EEC-C2D3CE72E55A}"/>
              </a:ext>
            </a:extLst>
          </p:cNvPr>
          <p:cNvSpPr>
            <a:spLocks noGrp="1" noChangeArrowheads="1"/>
          </p:cNvSpPr>
          <p:nvPr>
            <p:ph type="ftr" sz="quarter" idx="11"/>
          </p:nvPr>
        </p:nvSpPr>
        <p:spPr>
          <a:ln/>
        </p:spPr>
        <p:txBody>
          <a:bodyPr/>
          <a:lstStyle>
            <a:lvl1pPr>
              <a:defRPr/>
            </a:lvl1pPr>
          </a:lstStyle>
          <a:p>
            <a:pPr>
              <a:defRPr/>
            </a:pPr>
            <a:r>
              <a:rPr lang="en-US"/>
              <a:t>Copyright 2013 John Wiley &amp; Sons, Inc.</a:t>
            </a:r>
          </a:p>
        </p:txBody>
      </p:sp>
      <p:sp>
        <p:nvSpPr>
          <p:cNvPr id="6" name="Rectangle 6">
            <a:extLst>
              <a:ext uri="{FF2B5EF4-FFF2-40B4-BE49-F238E27FC236}">
                <a16:creationId xmlns:a16="http://schemas.microsoft.com/office/drawing/2014/main" id="{83C52BBC-379A-3ABA-E14E-F40CA42145F7}"/>
              </a:ext>
            </a:extLst>
          </p:cNvPr>
          <p:cNvSpPr>
            <a:spLocks noGrp="1" noChangeArrowheads="1"/>
          </p:cNvSpPr>
          <p:nvPr>
            <p:ph type="sldNum" sz="quarter" idx="12"/>
          </p:nvPr>
        </p:nvSpPr>
        <p:spPr>
          <a:ln/>
        </p:spPr>
        <p:txBody>
          <a:bodyPr/>
          <a:lstStyle>
            <a:lvl1pPr>
              <a:defRPr/>
            </a:lvl1pPr>
          </a:lstStyle>
          <a:p>
            <a:r>
              <a:rPr lang="en-US" altLang="en-US"/>
              <a:t>2-</a:t>
            </a:r>
            <a:fld id="{572E66D8-8E1F-1C44-BCCE-AA42688E5F55}" type="slidenum">
              <a:rPr lang="en-US" altLang="en-US"/>
              <a:pPr/>
              <a:t>‹#›</a:t>
            </a:fld>
            <a:endParaRPr lang="en-US" altLang="en-US"/>
          </a:p>
        </p:txBody>
      </p:sp>
    </p:spTree>
    <p:extLst>
      <p:ext uri="{BB962C8B-B14F-4D97-AF65-F5344CB8AC3E}">
        <p14:creationId xmlns:p14="http://schemas.microsoft.com/office/powerpoint/2010/main" val="2178909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914400" y="1524000"/>
            <a:ext cx="38100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876800" y="1524000"/>
            <a:ext cx="38100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8617EB2E-4968-4E70-AD91-CE49753CE9FA}"/>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EFE1485B-0A64-F72D-A332-7DF5449F553C}"/>
              </a:ext>
            </a:extLst>
          </p:cNvPr>
          <p:cNvSpPr>
            <a:spLocks noGrp="1" noChangeArrowheads="1"/>
          </p:cNvSpPr>
          <p:nvPr>
            <p:ph type="ftr" sz="quarter" idx="11"/>
          </p:nvPr>
        </p:nvSpPr>
        <p:spPr>
          <a:ln/>
        </p:spPr>
        <p:txBody>
          <a:bodyPr/>
          <a:lstStyle>
            <a:lvl1pPr>
              <a:defRPr/>
            </a:lvl1pPr>
          </a:lstStyle>
          <a:p>
            <a:pPr>
              <a:defRPr/>
            </a:pPr>
            <a:r>
              <a:rPr lang="en-US"/>
              <a:t>Copyright 2013 John Wiley &amp; Sons, Inc.</a:t>
            </a:r>
          </a:p>
        </p:txBody>
      </p:sp>
      <p:sp>
        <p:nvSpPr>
          <p:cNvPr id="7" name="Rectangle 6">
            <a:extLst>
              <a:ext uri="{FF2B5EF4-FFF2-40B4-BE49-F238E27FC236}">
                <a16:creationId xmlns:a16="http://schemas.microsoft.com/office/drawing/2014/main" id="{0B8F2B26-40AB-02A2-7263-C56F7392E186}"/>
              </a:ext>
            </a:extLst>
          </p:cNvPr>
          <p:cNvSpPr>
            <a:spLocks noGrp="1" noChangeArrowheads="1"/>
          </p:cNvSpPr>
          <p:nvPr>
            <p:ph type="sldNum" sz="quarter" idx="12"/>
          </p:nvPr>
        </p:nvSpPr>
        <p:spPr>
          <a:ln/>
        </p:spPr>
        <p:txBody>
          <a:bodyPr/>
          <a:lstStyle>
            <a:lvl1pPr>
              <a:defRPr/>
            </a:lvl1pPr>
          </a:lstStyle>
          <a:p>
            <a:r>
              <a:rPr lang="en-US" altLang="en-US"/>
              <a:t>2-</a:t>
            </a:r>
            <a:fld id="{BF37FBC1-C72B-4C44-A0EE-BD210681E2E0}" type="slidenum">
              <a:rPr lang="en-US" altLang="en-US"/>
              <a:pPr/>
              <a:t>‹#›</a:t>
            </a:fld>
            <a:endParaRPr lang="en-US" altLang="en-US"/>
          </a:p>
        </p:txBody>
      </p:sp>
    </p:spTree>
    <p:extLst>
      <p:ext uri="{BB962C8B-B14F-4D97-AF65-F5344CB8AC3E}">
        <p14:creationId xmlns:p14="http://schemas.microsoft.com/office/powerpoint/2010/main" val="41396667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54AF235F-B4F4-051D-7F14-7671AA23FA7C}"/>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5">
            <a:extLst>
              <a:ext uri="{FF2B5EF4-FFF2-40B4-BE49-F238E27FC236}">
                <a16:creationId xmlns:a16="http://schemas.microsoft.com/office/drawing/2014/main" id="{3F134D12-41F5-5170-11A2-F1B79A081586}"/>
              </a:ext>
            </a:extLst>
          </p:cNvPr>
          <p:cNvSpPr>
            <a:spLocks noGrp="1" noChangeArrowheads="1"/>
          </p:cNvSpPr>
          <p:nvPr>
            <p:ph type="ftr" sz="quarter" idx="11"/>
          </p:nvPr>
        </p:nvSpPr>
        <p:spPr>
          <a:ln/>
        </p:spPr>
        <p:txBody>
          <a:bodyPr/>
          <a:lstStyle>
            <a:lvl1pPr>
              <a:defRPr/>
            </a:lvl1pPr>
          </a:lstStyle>
          <a:p>
            <a:pPr>
              <a:defRPr/>
            </a:pPr>
            <a:r>
              <a:rPr lang="en-US"/>
              <a:t>Copyright 2013 John Wiley &amp; Sons, Inc.</a:t>
            </a:r>
          </a:p>
        </p:txBody>
      </p:sp>
      <p:sp>
        <p:nvSpPr>
          <p:cNvPr id="9" name="Rectangle 6">
            <a:extLst>
              <a:ext uri="{FF2B5EF4-FFF2-40B4-BE49-F238E27FC236}">
                <a16:creationId xmlns:a16="http://schemas.microsoft.com/office/drawing/2014/main" id="{BB7FCE71-4E43-E491-4039-CB0536C86DA7}"/>
              </a:ext>
            </a:extLst>
          </p:cNvPr>
          <p:cNvSpPr>
            <a:spLocks noGrp="1" noChangeArrowheads="1"/>
          </p:cNvSpPr>
          <p:nvPr>
            <p:ph type="sldNum" sz="quarter" idx="12"/>
          </p:nvPr>
        </p:nvSpPr>
        <p:spPr>
          <a:ln/>
        </p:spPr>
        <p:txBody>
          <a:bodyPr/>
          <a:lstStyle>
            <a:lvl1pPr>
              <a:defRPr/>
            </a:lvl1pPr>
          </a:lstStyle>
          <a:p>
            <a:r>
              <a:rPr lang="en-US" altLang="en-US"/>
              <a:t>2-</a:t>
            </a:r>
            <a:fld id="{722E0374-C608-9341-92AC-C09631372FDE}" type="slidenum">
              <a:rPr lang="en-US" altLang="en-US"/>
              <a:pPr/>
              <a:t>‹#›</a:t>
            </a:fld>
            <a:endParaRPr lang="en-US" altLang="en-US"/>
          </a:p>
        </p:txBody>
      </p:sp>
    </p:spTree>
    <p:extLst>
      <p:ext uri="{BB962C8B-B14F-4D97-AF65-F5344CB8AC3E}">
        <p14:creationId xmlns:p14="http://schemas.microsoft.com/office/powerpoint/2010/main" val="21137158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9A0FCA15-9AFB-6EF1-8E6D-7A28417823FE}"/>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5">
            <a:extLst>
              <a:ext uri="{FF2B5EF4-FFF2-40B4-BE49-F238E27FC236}">
                <a16:creationId xmlns:a16="http://schemas.microsoft.com/office/drawing/2014/main" id="{00C03A03-7B15-CAAC-06AD-6D5D78CFCCA1}"/>
              </a:ext>
            </a:extLst>
          </p:cNvPr>
          <p:cNvSpPr>
            <a:spLocks noGrp="1" noChangeArrowheads="1"/>
          </p:cNvSpPr>
          <p:nvPr>
            <p:ph type="ftr" sz="quarter" idx="11"/>
          </p:nvPr>
        </p:nvSpPr>
        <p:spPr>
          <a:ln/>
        </p:spPr>
        <p:txBody>
          <a:bodyPr/>
          <a:lstStyle>
            <a:lvl1pPr>
              <a:defRPr/>
            </a:lvl1pPr>
          </a:lstStyle>
          <a:p>
            <a:pPr>
              <a:defRPr/>
            </a:pPr>
            <a:r>
              <a:rPr lang="en-US"/>
              <a:t>Copyright 2013 John Wiley &amp; Sons, Inc.</a:t>
            </a:r>
          </a:p>
        </p:txBody>
      </p:sp>
      <p:sp>
        <p:nvSpPr>
          <p:cNvPr id="5" name="Rectangle 6">
            <a:extLst>
              <a:ext uri="{FF2B5EF4-FFF2-40B4-BE49-F238E27FC236}">
                <a16:creationId xmlns:a16="http://schemas.microsoft.com/office/drawing/2014/main" id="{46AAE1BE-338E-F197-C551-801D6293A383}"/>
              </a:ext>
            </a:extLst>
          </p:cNvPr>
          <p:cNvSpPr>
            <a:spLocks noGrp="1" noChangeArrowheads="1"/>
          </p:cNvSpPr>
          <p:nvPr>
            <p:ph type="sldNum" sz="quarter" idx="12"/>
          </p:nvPr>
        </p:nvSpPr>
        <p:spPr>
          <a:ln/>
        </p:spPr>
        <p:txBody>
          <a:bodyPr/>
          <a:lstStyle>
            <a:lvl1pPr>
              <a:defRPr/>
            </a:lvl1pPr>
          </a:lstStyle>
          <a:p>
            <a:r>
              <a:rPr lang="en-US" altLang="en-US"/>
              <a:t>2-</a:t>
            </a:r>
            <a:fld id="{0C51EC4C-AA8C-BA4E-9996-0FE3A0BEB454}" type="slidenum">
              <a:rPr lang="en-US" altLang="en-US"/>
              <a:pPr/>
              <a:t>‹#›</a:t>
            </a:fld>
            <a:endParaRPr lang="en-US" altLang="en-US"/>
          </a:p>
        </p:txBody>
      </p:sp>
    </p:spTree>
    <p:extLst>
      <p:ext uri="{BB962C8B-B14F-4D97-AF65-F5344CB8AC3E}">
        <p14:creationId xmlns:p14="http://schemas.microsoft.com/office/powerpoint/2010/main" val="2246692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A727867A-B7EE-87C0-43A1-9A597C44F245}"/>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5">
            <a:extLst>
              <a:ext uri="{FF2B5EF4-FFF2-40B4-BE49-F238E27FC236}">
                <a16:creationId xmlns:a16="http://schemas.microsoft.com/office/drawing/2014/main" id="{E4C9EC77-61E0-0EEA-AF67-A6027688E2AE}"/>
              </a:ext>
            </a:extLst>
          </p:cNvPr>
          <p:cNvSpPr>
            <a:spLocks noGrp="1" noChangeArrowheads="1"/>
          </p:cNvSpPr>
          <p:nvPr>
            <p:ph type="ftr" sz="quarter" idx="11"/>
          </p:nvPr>
        </p:nvSpPr>
        <p:spPr>
          <a:ln/>
        </p:spPr>
        <p:txBody>
          <a:bodyPr/>
          <a:lstStyle>
            <a:lvl1pPr>
              <a:defRPr/>
            </a:lvl1pPr>
          </a:lstStyle>
          <a:p>
            <a:pPr>
              <a:defRPr/>
            </a:pPr>
            <a:r>
              <a:rPr lang="en-US"/>
              <a:t>Copyright 2013 John Wiley &amp; Sons, Inc.</a:t>
            </a:r>
          </a:p>
        </p:txBody>
      </p:sp>
      <p:sp>
        <p:nvSpPr>
          <p:cNvPr id="4" name="Rectangle 6">
            <a:extLst>
              <a:ext uri="{FF2B5EF4-FFF2-40B4-BE49-F238E27FC236}">
                <a16:creationId xmlns:a16="http://schemas.microsoft.com/office/drawing/2014/main" id="{721122C7-44F9-3649-8BF5-B024588045A1}"/>
              </a:ext>
            </a:extLst>
          </p:cNvPr>
          <p:cNvSpPr>
            <a:spLocks noGrp="1" noChangeArrowheads="1"/>
          </p:cNvSpPr>
          <p:nvPr>
            <p:ph type="sldNum" sz="quarter" idx="12"/>
          </p:nvPr>
        </p:nvSpPr>
        <p:spPr>
          <a:ln/>
        </p:spPr>
        <p:txBody>
          <a:bodyPr/>
          <a:lstStyle>
            <a:lvl1pPr>
              <a:defRPr/>
            </a:lvl1pPr>
          </a:lstStyle>
          <a:p>
            <a:r>
              <a:rPr lang="en-US" altLang="en-US"/>
              <a:t>2-</a:t>
            </a:r>
            <a:fld id="{59CA597C-AAF8-9440-A5EB-47095AA5DF5C}" type="slidenum">
              <a:rPr lang="en-US" altLang="en-US"/>
              <a:pPr/>
              <a:t>‹#›</a:t>
            </a:fld>
            <a:endParaRPr lang="en-US" altLang="en-US"/>
          </a:p>
        </p:txBody>
      </p:sp>
    </p:spTree>
    <p:extLst>
      <p:ext uri="{BB962C8B-B14F-4D97-AF65-F5344CB8AC3E}">
        <p14:creationId xmlns:p14="http://schemas.microsoft.com/office/powerpoint/2010/main" val="14592939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AC2CDCEA-D832-8C4E-ABC6-1A9D87F52CDC}"/>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4E34E2EE-AC46-2B93-D32E-9FE734F25FFE}"/>
              </a:ext>
            </a:extLst>
          </p:cNvPr>
          <p:cNvSpPr>
            <a:spLocks noGrp="1" noChangeArrowheads="1"/>
          </p:cNvSpPr>
          <p:nvPr>
            <p:ph type="ftr" sz="quarter" idx="11"/>
          </p:nvPr>
        </p:nvSpPr>
        <p:spPr>
          <a:ln/>
        </p:spPr>
        <p:txBody>
          <a:bodyPr/>
          <a:lstStyle>
            <a:lvl1pPr>
              <a:defRPr/>
            </a:lvl1pPr>
          </a:lstStyle>
          <a:p>
            <a:pPr>
              <a:defRPr/>
            </a:pPr>
            <a:r>
              <a:rPr lang="en-US"/>
              <a:t>Copyright 2013 John Wiley &amp; Sons, Inc.</a:t>
            </a:r>
          </a:p>
        </p:txBody>
      </p:sp>
      <p:sp>
        <p:nvSpPr>
          <p:cNvPr id="7" name="Rectangle 6">
            <a:extLst>
              <a:ext uri="{FF2B5EF4-FFF2-40B4-BE49-F238E27FC236}">
                <a16:creationId xmlns:a16="http://schemas.microsoft.com/office/drawing/2014/main" id="{3CDAB4F0-C342-485B-3A49-D12A014CF99C}"/>
              </a:ext>
            </a:extLst>
          </p:cNvPr>
          <p:cNvSpPr>
            <a:spLocks noGrp="1" noChangeArrowheads="1"/>
          </p:cNvSpPr>
          <p:nvPr>
            <p:ph type="sldNum" sz="quarter" idx="12"/>
          </p:nvPr>
        </p:nvSpPr>
        <p:spPr>
          <a:ln/>
        </p:spPr>
        <p:txBody>
          <a:bodyPr/>
          <a:lstStyle>
            <a:lvl1pPr>
              <a:defRPr/>
            </a:lvl1pPr>
          </a:lstStyle>
          <a:p>
            <a:r>
              <a:rPr lang="en-US" altLang="en-US"/>
              <a:t>2-</a:t>
            </a:r>
            <a:fld id="{C4FA0C56-3C1C-334E-B6DB-3BCB4A05587C}" type="slidenum">
              <a:rPr lang="en-US" altLang="en-US"/>
              <a:pPr/>
              <a:t>‹#›</a:t>
            </a:fld>
            <a:endParaRPr lang="en-US" altLang="en-US"/>
          </a:p>
        </p:txBody>
      </p:sp>
    </p:spTree>
    <p:extLst>
      <p:ext uri="{BB962C8B-B14F-4D97-AF65-F5344CB8AC3E}">
        <p14:creationId xmlns:p14="http://schemas.microsoft.com/office/powerpoint/2010/main" val="40387181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3B29A580-3E01-A921-2FFD-229CBC845323}"/>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20F83C73-6639-904A-30D5-931C358382C0}"/>
              </a:ext>
            </a:extLst>
          </p:cNvPr>
          <p:cNvSpPr>
            <a:spLocks noGrp="1" noChangeArrowheads="1"/>
          </p:cNvSpPr>
          <p:nvPr>
            <p:ph type="ftr" sz="quarter" idx="11"/>
          </p:nvPr>
        </p:nvSpPr>
        <p:spPr>
          <a:ln/>
        </p:spPr>
        <p:txBody>
          <a:bodyPr/>
          <a:lstStyle>
            <a:lvl1pPr>
              <a:defRPr/>
            </a:lvl1pPr>
          </a:lstStyle>
          <a:p>
            <a:pPr>
              <a:defRPr/>
            </a:pPr>
            <a:r>
              <a:rPr lang="en-US"/>
              <a:t>Copyright 2013 John Wiley &amp; Sons, Inc.</a:t>
            </a:r>
          </a:p>
        </p:txBody>
      </p:sp>
      <p:sp>
        <p:nvSpPr>
          <p:cNvPr id="7" name="Rectangle 6">
            <a:extLst>
              <a:ext uri="{FF2B5EF4-FFF2-40B4-BE49-F238E27FC236}">
                <a16:creationId xmlns:a16="http://schemas.microsoft.com/office/drawing/2014/main" id="{8D3215C5-6582-5ABC-53E2-2834B91D04C0}"/>
              </a:ext>
            </a:extLst>
          </p:cNvPr>
          <p:cNvSpPr>
            <a:spLocks noGrp="1" noChangeArrowheads="1"/>
          </p:cNvSpPr>
          <p:nvPr>
            <p:ph type="sldNum" sz="quarter" idx="12"/>
          </p:nvPr>
        </p:nvSpPr>
        <p:spPr>
          <a:ln/>
        </p:spPr>
        <p:txBody>
          <a:bodyPr/>
          <a:lstStyle>
            <a:lvl1pPr>
              <a:defRPr/>
            </a:lvl1pPr>
          </a:lstStyle>
          <a:p>
            <a:r>
              <a:rPr lang="en-US" altLang="en-US"/>
              <a:t>2-</a:t>
            </a:r>
            <a:fld id="{4DEBA087-115C-4A43-9C59-3F2DE9293EB2}" type="slidenum">
              <a:rPr lang="en-US" altLang="en-US"/>
              <a:pPr/>
              <a:t>‹#›</a:t>
            </a:fld>
            <a:endParaRPr lang="en-US" altLang="en-US"/>
          </a:p>
        </p:txBody>
      </p:sp>
    </p:spTree>
    <p:extLst>
      <p:ext uri="{BB962C8B-B14F-4D97-AF65-F5344CB8AC3E}">
        <p14:creationId xmlns:p14="http://schemas.microsoft.com/office/powerpoint/2010/main" val="14013166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30DDA65A-4C62-3D4D-E1DD-1325E5AEAB34}"/>
              </a:ext>
            </a:extLst>
          </p:cNvPr>
          <p:cNvSpPr>
            <a:spLocks noGrp="1" noChangeArrowheads="1"/>
          </p:cNvSpPr>
          <p:nvPr>
            <p:ph type="title"/>
          </p:nvPr>
        </p:nvSpPr>
        <p:spPr bwMode="auto">
          <a:xfrm>
            <a:off x="762000" y="274638"/>
            <a:ext cx="7924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35B44FFE-B3BC-DAB8-1403-2DF3DF7308DC}"/>
              </a:ext>
            </a:extLst>
          </p:cNvPr>
          <p:cNvSpPr>
            <a:spLocks noGrp="1" noChangeArrowheads="1"/>
          </p:cNvSpPr>
          <p:nvPr>
            <p:ph type="body" idx="1"/>
          </p:nvPr>
        </p:nvSpPr>
        <p:spPr bwMode="auto">
          <a:xfrm>
            <a:off x="914400" y="1524000"/>
            <a:ext cx="77724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AC18BFEC-3DFD-A412-1C57-CCBFA4177376}"/>
              </a:ext>
            </a:extLst>
          </p:cNvPr>
          <p:cNvSpPr>
            <a:spLocks noGrp="1" noChangeArrowheads="1"/>
          </p:cNvSpPr>
          <p:nvPr>
            <p:ph type="dt" sz="half" idx="2"/>
          </p:nvPr>
        </p:nvSpPr>
        <p:spPr bwMode="auto">
          <a:xfrm>
            <a:off x="4267200" y="6248400"/>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Arial" charset="0"/>
              </a:defRPr>
            </a:lvl1pPr>
          </a:lstStyle>
          <a:p>
            <a:pPr>
              <a:defRPr/>
            </a:pPr>
            <a:endParaRPr lang="en-US"/>
          </a:p>
        </p:txBody>
      </p:sp>
      <p:sp>
        <p:nvSpPr>
          <p:cNvPr id="1029" name="Rectangle 5">
            <a:extLst>
              <a:ext uri="{FF2B5EF4-FFF2-40B4-BE49-F238E27FC236}">
                <a16:creationId xmlns:a16="http://schemas.microsoft.com/office/drawing/2014/main" id="{8F89FC22-98B4-4B6F-A633-F9C27734747B}"/>
              </a:ext>
            </a:extLst>
          </p:cNvPr>
          <p:cNvSpPr>
            <a:spLocks noGrp="1" noChangeArrowheads="1"/>
          </p:cNvSpPr>
          <p:nvPr>
            <p:ph type="ftr" sz="quarter" idx="3"/>
          </p:nvPr>
        </p:nvSpPr>
        <p:spPr bwMode="auto">
          <a:xfrm>
            <a:off x="762000" y="6248400"/>
            <a:ext cx="3352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solidFill>
                  <a:srgbClr val="000080"/>
                </a:solidFill>
                <a:latin typeface="Arial" charset="0"/>
              </a:defRPr>
            </a:lvl1pPr>
          </a:lstStyle>
          <a:p>
            <a:pPr>
              <a:defRPr/>
            </a:pPr>
            <a:r>
              <a:rPr lang="en-US"/>
              <a:t>Copyright 2013 John Wiley &amp; Sons, Inc.</a:t>
            </a:r>
          </a:p>
        </p:txBody>
      </p:sp>
      <p:sp>
        <p:nvSpPr>
          <p:cNvPr id="1030" name="Rectangle 6">
            <a:extLst>
              <a:ext uri="{FF2B5EF4-FFF2-40B4-BE49-F238E27FC236}">
                <a16:creationId xmlns:a16="http://schemas.microsoft.com/office/drawing/2014/main" id="{B1165143-3A9B-7791-DFA2-9A3CCC873911}"/>
              </a:ext>
            </a:extLst>
          </p:cNvPr>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solidFill>
                  <a:srgbClr val="FF9F11"/>
                </a:solidFill>
              </a:defRPr>
            </a:lvl1pPr>
          </a:lstStyle>
          <a:p>
            <a:r>
              <a:rPr lang="en-US" altLang="en-US"/>
              <a:t>2-</a:t>
            </a:r>
            <a:fld id="{3EC1EF98-F7A0-6341-9BE6-C43B5626AF34}" type="slidenum">
              <a:rPr lang="en-US" altLang="en-US"/>
              <a:pPr/>
              <a:t>‹#›</a:t>
            </a:fld>
            <a:endParaRPr lang="en-US" altLang="en-US"/>
          </a:p>
        </p:txBody>
      </p:sp>
      <p:sp>
        <p:nvSpPr>
          <p:cNvPr id="1031" name="Line 7">
            <a:extLst>
              <a:ext uri="{FF2B5EF4-FFF2-40B4-BE49-F238E27FC236}">
                <a16:creationId xmlns:a16="http://schemas.microsoft.com/office/drawing/2014/main" id="{EF27923C-8DEC-9843-C22D-5EED8DA699D8}"/>
              </a:ext>
            </a:extLst>
          </p:cNvPr>
          <p:cNvSpPr>
            <a:spLocks noChangeShapeType="1"/>
          </p:cNvSpPr>
          <p:nvPr/>
        </p:nvSpPr>
        <p:spPr bwMode="auto">
          <a:xfrm flipH="1" flipV="1">
            <a:off x="762000" y="228600"/>
            <a:ext cx="0" cy="5943600"/>
          </a:xfrm>
          <a:prstGeom prst="line">
            <a:avLst/>
          </a:prstGeom>
          <a:noFill/>
          <a:ln w="69850">
            <a:solidFill>
              <a:srgbClr val="FF9F11"/>
            </a:solidFill>
            <a:round/>
            <a:headEnd/>
            <a:tailEnd/>
          </a:ln>
        </p:spPr>
        <p:txBody>
          <a:bodyPr/>
          <a:lstStyle/>
          <a:p>
            <a:pPr>
              <a:defRPr/>
            </a:pPr>
            <a:endParaRPr lang="en-US">
              <a:latin typeface="Arial" charset="0"/>
            </a:endParaRPr>
          </a:p>
        </p:txBody>
      </p:sp>
      <p:sp>
        <p:nvSpPr>
          <p:cNvPr id="1032" name="Line 8">
            <a:extLst>
              <a:ext uri="{FF2B5EF4-FFF2-40B4-BE49-F238E27FC236}">
                <a16:creationId xmlns:a16="http://schemas.microsoft.com/office/drawing/2014/main" id="{9961AE2F-FFE6-BE2B-AD3B-1B527D022B3A}"/>
              </a:ext>
            </a:extLst>
          </p:cNvPr>
          <p:cNvSpPr>
            <a:spLocks noChangeShapeType="1"/>
          </p:cNvSpPr>
          <p:nvPr/>
        </p:nvSpPr>
        <p:spPr bwMode="auto">
          <a:xfrm flipH="1" flipV="1">
            <a:off x="304800" y="1371600"/>
            <a:ext cx="8382000" cy="0"/>
          </a:xfrm>
          <a:prstGeom prst="line">
            <a:avLst/>
          </a:prstGeom>
          <a:noFill/>
          <a:ln w="69850">
            <a:solidFill>
              <a:srgbClr val="000080"/>
            </a:solidFill>
            <a:round/>
            <a:headEnd/>
            <a:tailEnd/>
          </a:ln>
        </p:spPr>
        <p:txBody>
          <a:bodyPr/>
          <a:lstStyle/>
          <a:p>
            <a:pPr>
              <a:defRPr/>
            </a:pPr>
            <a:endParaRPr lang="en-US">
              <a:latin typeface="Arial" charset="0"/>
            </a:endParaRPr>
          </a:p>
        </p:txBody>
      </p:sp>
      <p:pic>
        <p:nvPicPr>
          <p:cNvPr id="1033" name="Picture 12" descr="LittleMan3">
            <a:extLst>
              <a:ext uri="{FF2B5EF4-FFF2-40B4-BE49-F238E27FC236}">
                <a16:creationId xmlns:a16="http://schemas.microsoft.com/office/drawing/2014/main" id="{AD30CAD6-902D-EDCE-70BC-9DC8E9F585E1}"/>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52400" y="533400"/>
            <a:ext cx="487363"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929" r:id="rId1"/>
    <p:sldLayoutId id="2147483919" r:id="rId2"/>
    <p:sldLayoutId id="2147483920" r:id="rId3"/>
    <p:sldLayoutId id="2147483921" r:id="rId4"/>
    <p:sldLayoutId id="2147483922" r:id="rId5"/>
    <p:sldLayoutId id="2147483923" r:id="rId6"/>
    <p:sldLayoutId id="2147483924" r:id="rId7"/>
    <p:sldLayoutId id="2147483925" r:id="rId8"/>
    <p:sldLayoutId id="2147483926" r:id="rId9"/>
    <p:sldLayoutId id="2147483927" r:id="rId10"/>
    <p:sldLayoutId id="2147483928" r:id="rId11"/>
    <p:sldLayoutId id="2147483930" r:id="rId12"/>
    <p:sldLayoutId id="2147483931" r:id="rId13"/>
    <p:sldLayoutId id="2147483932" r:id="rId14"/>
  </p:sldLayoutIdLst>
  <p:hf hdr="0" dt="0"/>
  <p:txStyles>
    <p:titleStyle>
      <a:lvl1pPr algn="l" rtl="0" eaLnBrk="0" fontAlgn="base" hangingPunct="0">
        <a:spcBef>
          <a:spcPct val="0"/>
        </a:spcBef>
        <a:spcAft>
          <a:spcPct val="0"/>
        </a:spcAft>
        <a:defRPr sz="4400" b="1">
          <a:solidFill>
            <a:srgbClr val="000080"/>
          </a:solidFill>
          <a:latin typeface="+mj-lt"/>
          <a:ea typeface="+mj-ea"/>
          <a:cs typeface="+mj-cs"/>
        </a:defRPr>
      </a:lvl1pPr>
      <a:lvl2pPr algn="l" rtl="0" eaLnBrk="0" fontAlgn="base" hangingPunct="0">
        <a:spcBef>
          <a:spcPct val="0"/>
        </a:spcBef>
        <a:spcAft>
          <a:spcPct val="0"/>
        </a:spcAft>
        <a:defRPr sz="4400" b="1">
          <a:solidFill>
            <a:srgbClr val="000080"/>
          </a:solidFill>
          <a:latin typeface="Arial" charset="0"/>
        </a:defRPr>
      </a:lvl2pPr>
      <a:lvl3pPr algn="l" rtl="0" eaLnBrk="0" fontAlgn="base" hangingPunct="0">
        <a:spcBef>
          <a:spcPct val="0"/>
        </a:spcBef>
        <a:spcAft>
          <a:spcPct val="0"/>
        </a:spcAft>
        <a:defRPr sz="4400" b="1">
          <a:solidFill>
            <a:srgbClr val="000080"/>
          </a:solidFill>
          <a:latin typeface="Arial" charset="0"/>
        </a:defRPr>
      </a:lvl3pPr>
      <a:lvl4pPr algn="l" rtl="0" eaLnBrk="0" fontAlgn="base" hangingPunct="0">
        <a:spcBef>
          <a:spcPct val="0"/>
        </a:spcBef>
        <a:spcAft>
          <a:spcPct val="0"/>
        </a:spcAft>
        <a:defRPr sz="4400" b="1">
          <a:solidFill>
            <a:srgbClr val="000080"/>
          </a:solidFill>
          <a:latin typeface="Arial" charset="0"/>
        </a:defRPr>
      </a:lvl4pPr>
      <a:lvl5pPr algn="l" rtl="0" eaLnBrk="0" fontAlgn="base" hangingPunct="0">
        <a:spcBef>
          <a:spcPct val="0"/>
        </a:spcBef>
        <a:spcAft>
          <a:spcPct val="0"/>
        </a:spcAft>
        <a:defRPr sz="4400" b="1">
          <a:solidFill>
            <a:srgbClr val="000080"/>
          </a:solidFill>
          <a:latin typeface="Arial" charset="0"/>
        </a:defRPr>
      </a:lvl5pPr>
      <a:lvl6pPr marL="457200" algn="l" rtl="0" fontAlgn="base">
        <a:spcBef>
          <a:spcPct val="0"/>
        </a:spcBef>
        <a:spcAft>
          <a:spcPct val="0"/>
        </a:spcAft>
        <a:defRPr sz="4400" b="1">
          <a:solidFill>
            <a:srgbClr val="000080"/>
          </a:solidFill>
          <a:latin typeface="Arial" charset="0"/>
        </a:defRPr>
      </a:lvl6pPr>
      <a:lvl7pPr marL="914400" algn="l" rtl="0" fontAlgn="base">
        <a:spcBef>
          <a:spcPct val="0"/>
        </a:spcBef>
        <a:spcAft>
          <a:spcPct val="0"/>
        </a:spcAft>
        <a:defRPr sz="4400" b="1">
          <a:solidFill>
            <a:srgbClr val="000080"/>
          </a:solidFill>
          <a:latin typeface="Arial" charset="0"/>
        </a:defRPr>
      </a:lvl7pPr>
      <a:lvl8pPr marL="1371600" algn="l" rtl="0" fontAlgn="base">
        <a:spcBef>
          <a:spcPct val="0"/>
        </a:spcBef>
        <a:spcAft>
          <a:spcPct val="0"/>
        </a:spcAft>
        <a:defRPr sz="4400" b="1">
          <a:solidFill>
            <a:srgbClr val="000080"/>
          </a:solidFill>
          <a:latin typeface="Arial" charset="0"/>
        </a:defRPr>
      </a:lvl8pPr>
      <a:lvl9pPr marL="1828800" algn="l" rtl="0" fontAlgn="base">
        <a:spcBef>
          <a:spcPct val="0"/>
        </a:spcBef>
        <a:spcAft>
          <a:spcPct val="0"/>
        </a:spcAft>
        <a:defRPr sz="4400" b="1">
          <a:solidFill>
            <a:srgbClr val="000080"/>
          </a:solidFill>
          <a:latin typeface="Arial" charset="0"/>
        </a:defRPr>
      </a:lvl9pPr>
    </p:titleStyle>
    <p:bodyStyle>
      <a:lvl1pPr marL="342900" indent="-342900" algn="l" rtl="0" eaLnBrk="0" fontAlgn="base" hangingPunct="0">
        <a:spcBef>
          <a:spcPct val="20000"/>
        </a:spcBef>
        <a:spcAft>
          <a:spcPct val="0"/>
        </a:spcAft>
        <a:buClr>
          <a:srgbClr val="000080"/>
        </a:buClr>
        <a:buFont typeface="Wingdings"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FF9F11"/>
        </a:buClr>
        <a:buFont typeface="Wingdings"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rgbClr val="000080"/>
        </a:buClr>
        <a:buSzPct val="50000"/>
        <a:buFont typeface="Wingdings" pitchFamily="2" charset="2"/>
        <a:buChar char="p"/>
        <a:defRPr sz="2400">
          <a:solidFill>
            <a:schemeClr val="tx1"/>
          </a:solidFill>
          <a:latin typeface="+mn-lt"/>
        </a:defRPr>
      </a:lvl3pPr>
      <a:lvl4pPr marL="1600200" indent="-228600" algn="l" rtl="0" eaLnBrk="0" fontAlgn="base" hangingPunct="0">
        <a:spcBef>
          <a:spcPct val="20000"/>
        </a:spcBef>
        <a:spcAft>
          <a:spcPct val="0"/>
        </a:spcAft>
        <a:buClr>
          <a:srgbClr val="FF9F11"/>
        </a:buClr>
        <a:buSzPct val="50000"/>
        <a:buFont typeface="Wingdings" pitchFamily="2" charset="2"/>
        <a:buChar char="p"/>
        <a:defRPr sz="2000">
          <a:solidFill>
            <a:schemeClr val="tx1"/>
          </a:solidFill>
          <a:latin typeface="+mn-lt"/>
        </a:defRPr>
      </a:lvl4pPr>
      <a:lvl5pPr marL="2057400" indent="-228600" algn="l" rtl="0" eaLnBrk="0" fontAlgn="base" hangingPunct="0">
        <a:spcBef>
          <a:spcPct val="20000"/>
        </a:spcBef>
        <a:spcAft>
          <a:spcPct val="0"/>
        </a:spcAft>
        <a:buClr>
          <a:srgbClr val="000080"/>
        </a:buClr>
        <a:buFont typeface="Arial" panose="020B0604020202020204" pitchFamily="34" charset="0"/>
        <a:buChar char="–"/>
        <a:defRPr sz="2000">
          <a:solidFill>
            <a:schemeClr val="tx1"/>
          </a:solidFill>
          <a:latin typeface="+mn-lt"/>
        </a:defRPr>
      </a:lvl5pPr>
      <a:lvl6pPr marL="2514600" indent="-228600" algn="l" rtl="0" fontAlgn="base">
        <a:spcBef>
          <a:spcPct val="20000"/>
        </a:spcBef>
        <a:spcAft>
          <a:spcPct val="0"/>
        </a:spcAft>
        <a:buClr>
          <a:srgbClr val="000080"/>
        </a:buClr>
        <a:buFont typeface="Arial" charset="0"/>
        <a:buChar char="–"/>
        <a:defRPr sz="2000">
          <a:solidFill>
            <a:schemeClr val="tx1"/>
          </a:solidFill>
          <a:latin typeface="+mn-lt"/>
        </a:defRPr>
      </a:lvl6pPr>
      <a:lvl7pPr marL="2971800" indent="-228600" algn="l" rtl="0" fontAlgn="base">
        <a:spcBef>
          <a:spcPct val="20000"/>
        </a:spcBef>
        <a:spcAft>
          <a:spcPct val="0"/>
        </a:spcAft>
        <a:buClr>
          <a:srgbClr val="000080"/>
        </a:buClr>
        <a:buFont typeface="Arial" charset="0"/>
        <a:buChar char="–"/>
        <a:defRPr sz="2000">
          <a:solidFill>
            <a:schemeClr val="tx1"/>
          </a:solidFill>
          <a:latin typeface="+mn-lt"/>
        </a:defRPr>
      </a:lvl7pPr>
      <a:lvl8pPr marL="3429000" indent="-228600" algn="l" rtl="0" fontAlgn="base">
        <a:spcBef>
          <a:spcPct val="20000"/>
        </a:spcBef>
        <a:spcAft>
          <a:spcPct val="0"/>
        </a:spcAft>
        <a:buClr>
          <a:srgbClr val="000080"/>
        </a:buClr>
        <a:buFont typeface="Arial" charset="0"/>
        <a:buChar char="–"/>
        <a:defRPr sz="2000">
          <a:solidFill>
            <a:schemeClr val="tx1"/>
          </a:solidFill>
          <a:latin typeface="+mn-lt"/>
        </a:defRPr>
      </a:lvl8pPr>
      <a:lvl9pPr marL="3886200" indent="-228600" algn="l" rtl="0" fontAlgn="base">
        <a:spcBef>
          <a:spcPct val="20000"/>
        </a:spcBef>
        <a:spcAft>
          <a:spcPct val="0"/>
        </a:spcAft>
        <a:buClr>
          <a:srgbClr val="000080"/>
        </a:buClr>
        <a:buFont typeface="Arial" charset="0"/>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A93E2AE1-1AC8-BEFF-723B-57ED5108D44D}"/>
              </a:ext>
            </a:extLst>
          </p:cNvPr>
          <p:cNvSpPr>
            <a:spLocks noGrp="1" noChangeArrowheads="1"/>
          </p:cNvSpPr>
          <p:nvPr>
            <p:ph type="ctrTitle"/>
          </p:nvPr>
        </p:nvSpPr>
        <p:spPr>
          <a:xfrm>
            <a:off x="762000" y="533400"/>
            <a:ext cx="7924800" cy="1470025"/>
          </a:xfrm>
        </p:spPr>
        <p:txBody>
          <a:bodyPr/>
          <a:lstStyle/>
          <a:p>
            <a:pPr eaLnBrk="1" hangingPunct="1"/>
            <a:r>
              <a:rPr lang="en-US" altLang="en-US"/>
              <a:t>CHAPTER 2:</a:t>
            </a:r>
            <a:br>
              <a:rPr lang="en-US" altLang="en-US" sz="3600"/>
            </a:br>
            <a:r>
              <a:rPr lang="en-US" altLang="en-US" sz="3600"/>
              <a:t>An Introduction to Systems Concepts and Systems Architecture</a:t>
            </a:r>
            <a:endParaRPr lang="en-US" altLang="en-US"/>
          </a:p>
        </p:txBody>
      </p:sp>
      <p:sp>
        <p:nvSpPr>
          <p:cNvPr id="6147" name="Rectangle 5">
            <a:extLst>
              <a:ext uri="{FF2B5EF4-FFF2-40B4-BE49-F238E27FC236}">
                <a16:creationId xmlns:a16="http://schemas.microsoft.com/office/drawing/2014/main" id="{0BBC1BDE-DE76-22F8-019E-8BE24D871ED2}"/>
              </a:ext>
            </a:extLst>
          </p:cNvPr>
          <p:cNvSpPr>
            <a:spLocks noChangeArrowheads="1"/>
          </p:cNvSpPr>
          <p:nvPr>
            <p:ph type="subTitle" idx="1"/>
          </p:nvPr>
        </p:nvSpPr>
        <p:spPr>
          <a:xfrm>
            <a:off x="838200" y="2362200"/>
            <a:ext cx="7848600" cy="3581400"/>
          </a:xfrm>
          <a:noFill/>
        </p:spPr>
        <p:txBody>
          <a:bodyPr/>
          <a:lstStyle/>
          <a:p>
            <a:pPr eaLnBrk="1" hangingPunct="1"/>
            <a:r>
              <a:rPr lang="en-US" altLang="en-US"/>
              <a:t>The Architecture of Computer Hardware, Systems Software &amp; Networking:  </a:t>
            </a:r>
            <a:br>
              <a:rPr lang="en-US" altLang="en-US"/>
            </a:br>
            <a:r>
              <a:rPr lang="en-US" altLang="en-US" sz="2400"/>
              <a:t>An Information Technology Approach </a:t>
            </a:r>
          </a:p>
          <a:p>
            <a:pPr eaLnBrk="1" hangingPunct="1"/>
            <a:r>
              <a:rPr lang="en-US" altLang="en-US" sz="2400">
                <a:solidFill>
                  <a:srgbClr val="FF9F11"/>
                </a:solidFill>
              </a:rPr>
              <a:t>5th  Edition, Irv Englander</a:t>
            </a:r>
          </a:p>
          <a:p>
            <a:pPr eaLnBrk="1" hangingPunct="1"/>
            <a:r>
              <a:rPr lang="en-US" altLang="en-US" sz="2400">
                <a:solidFill>
                  <a:srgbClr val="FF9F11"/>
                </a:solidFill>
              </a:rPr>
              <a:t>John Wiley and Sons </a:t>
            </a:r>
            <a:r>
              <a:rPr lang="en-US" altLang="en-US" sz="2400">
                <a:solidFill>
                  <a:srgbClr val="FF9F11"/>
                </a:solidFill>
                <a:sym typeface="Symbol" pitchFamily="2" charset="2"/>
              </a:rPr>
              <a:t></a:t>
            </a:r>
            <a:r>
              <a:rPr lang="en-US" altLang="en-US" sz="2400">
                <a:solidFill>
                  <a:srgbClr val="FF9F11"/>
                </a:solidFill>
              </a:rPr>
              <a:t>2013</a:t>
            </a:r>
          </a:p>
          <a:p>
            <a:pPr eaLnBrk="1" hangingPunct="1"/>
            <a:endParaRPr lang="en-US" altLang="en-US" sz="2400">
              <a:solidFill>
                <a:srgbClr val="FF9F11"/>
              </a:solidFill>
            </a:endParaRPr>
          </a:p>
          <a:p>
            <a:pPr algn="l" eaLnBrk="1" hangingPunct="1"/>
            <a:r>
              <a:rPr lang="en-US" altLang="en-US" sz="1800" b="0">
                <a:solidFill>
                  <a:schemeClr val="tx1"/>
                </a:solidFill>
              </a:rPr>
              <a:t>PowerPoint slides authored by Angela Clark, University of South Alabama</a:t>
            </a:r>
          </a:p>
          <a:p>
            <a:pPr algn="l" eaLnBrk="1" hangingPunct="1"/>
            <a:r>
              <a:rPr lang="en-US" altLang="en-US" sz="1800" b="0">
                <a:solidFill>
                  <a:schemeClr val="tx1"/>
                </a:solidFill>
              </a:rPr>
              <a:t>PowerPoint slides for the 4</a:t>
            </a:r>
            <a:r>
              <a:rPr lang="en-US" altLang="en-US" sz="1800" b="0" baseline="30000">
                <a:solidFill>
                  <a:schemeClr val="tx1"/>
                </a:solidFill>
              </a:rPr>
              <a:t>th</a:t>
            </a:r>
            <a:r>
              <a:rPr lang="en-US" altLang="en-US" sz="1800" b="0">
                <a:solidFill>
                  <a:schemeClr val="tx1"/>
                </a:solidFill>
              </a:rPr>
              <a:t> edition were authored by Wilson Wong, Bentley University</a:t>
            </a:r>
          </a:p>
          <a:p>
            <a:pPr eaLnBrk="1" hangingPunct="1"/>
            <a:endParaRPr lang="en-US" altLang="en-US" sz="2400">
              <a:solidFill>
                <a:srgbClr val="FF9F11"/>
              </a:solidFill>
            </a:endParaRPr>
          </a:p>
          <a:p>
            <a:pPr eaLnBrk="1" hangingPunct="1"/>
            <a:endParaRPr lang="en-US" altLang="en-US" sz="2400">
              <a:solidFill>
                <a:srgbClr val="FF9F11"/>
              </a:solidFill>
            </a:endParaRPr>
          </a:p>
          <a:p>
            <a:pPr eaLnBrk="1" hangingPunct="1"/>
            <a:endParaRPr lang="en-US" altLang="en-US" sz="24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9FF35C6A-AA04-CB04-F9AE-E1C11AC71D02}"/>
              </a:ext>
            </a:extLst>
          </p:cNvPr>
          <p:cNvSpPr>
            <a:spLocks noGrp="1"/>
          </p:cNvSpPr>
          <p:nvPr>
            <p:ph type="title"/>
          </p:nvPr>
        </p:nvSpPr>
        <p:spPr/>
        <p:txBody>
          <a:bodyPr/>
          <a:lstStyle/>
          <a:p>
            <a:r>
              <a:rPr lang="en-US" altLang="en-US"/>
              <a:t>System Architecture</a:t>
            </a:r>
          </a:p>
        </p:txBody>
      </p:sp>
      <p:sp>
        <p:nvSpPr>
          <p:cNvPr id="15363" name="Content Placeholder 2">
            <a:extLst>
              <a:ext uri="{FF2B5EF4-FFF2-40B4-BE49-F238E27FC236}">
                <a16:creationId xmlns:a16="http://schemas.microsoft.com/office/drawing/2014/main" id="{39452A2C-9C70-C8E5-0C2C-ACC5561D10D9}"/>
              </a:ext>
            </a:extLst>
          </p:cNvPr>
          <p:cNvSpPr>
            <a:spLocks noGrp="1"/>
          </p:cNvSpPr>
          <p:nvPr>
            <p:ph idx="1"/>
          </p:nvPr>
        </p:nvSpPr>
        <p:spPr/>
        <p:txBody>
          <a:bodyPr/>
          <a:lstStyle/>
          <a:p>
            <a:pPr marL="115888" indent="-115888">
              <a:buFont typeface="Wingdings" pitchFamily="2" charset="2"/>
              <a:buNone/>
            </a:pPr>
            <a:r>
              <a:rPr lang="en-US" altLang="en-US"/>
              <a:t>“The fundamental properties, and the patterns of relationships, connections, constraints, and linkages among the components and between the system and its environment are known collectively as the </a:t>
            </a:r>
            <a:r>
              <a:rPr lang="en-US" altLang="en-US" i="1"/>
              <a:t>architecture</a:t>
            </a:r>
            <a:r>
              <a:rPr lang="en-US" altLang="en-US"/>
              <a:t> of the system”</a:t>
            </a:r>
          </a:p>
        </p:txBody>
      </p:sp>
      <p:sp>
        <p:nvSpPr>
          <p:cNvPr id="15364" name="Footer Placeholder 3">
            <a:extLst>
              <a:ext uri="{FF2B5EF4-FFF2-40B4-BE49-F238E27FC236}">
                <a16:creationId xmlns:a16="http://schemas.microsoft.com/office/drawing/2014/main" id="{59D90372-58DD-1243-4A53-7ED8C7EADA07}"/>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solidFill>
                  <a:srgbClr val="000080"/>
                </a:solidFill>
              </a:rPr>
              <a:t>Copyright 2013 John Wiley &amp; Sons, Inc.</a:t>
            </a:r>
          </a:p>
        </p:txBody>
      </p:sp>
      <p:sp>
        <p:nvSpPr>
          <p:cNvPr id="15365" name="Slide Number Placeholder 4">
            <a:extLst>
              <a:ext uri="{FF2B5EF4-FFF2-40B4-BE49-F238E27FC236}">
                <a16:creationId xmlns:a16="http://schemas.microsoft.com/office/drawing/2014/main" id="{AA9A5C14-2DA6-D607-2597-524AAC9AF4B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solidFill>
                  <a:srgbClr val="FF9F11"/>
                </a:solidFill>
              </a:rPr>
              <a:t>2-</a:t>
            </a:r>
            <a:fld id="{BB06B673-A553-3E45-AD0C-FB8F580AD52E}" type="slidenum">
              <a:rPr lang="en-US" altLang="en-US">
                <a:solidFill>
                  <a:srgbClr val="FF9F11"/>
                </a:solidFill>
              </a:rPr>
              <a:pPr/>
              <a:t>10</a:t>
            </a:fld>
            <a:endParaRPr lang="en-US" altLang="en-US">
              <a:solidFill>
                <a:srgbClr val="FF9F1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F45C7245-C7DD-AD87-E8F3-17BFC3ADA183}"/>
              </a:ext>
            </a:extLst>
          </p:cNvPr>
          <p:cNvSpPr>
            <a:spLocks noGrp="1"/>
          </p:cNvSpPr>
          <p:nvPr>
            <p:ph type="title"/>
          </p:nvPr>
        </p:nvSpPr>
        <p:spPr/>
        <p:txBody>
          <a:bodyPr/>
          <a:lstStyle/>
          <a:p>
            <a:r>
              <a:rPr lang="en-US" altLang="en-US"/>
              <a:t>Abstractions of Systems</a:t>
            </a:r>
          </a:p>
        </p:txBody>
      </p:sp>
      <p:sp>
        <p:nvSpPr>
          <p:cNvPr id="16387" name="Content Placeholder 2">
            <a:extLst>
              <a:ext uri="{FF2B5EF4-FFF2-40B4-BE49-F238E27FC236}">
                <a16:creationId xmlns:a16="http://schemas.microsoft.com/office/drawing/2014/main" id="{6C9CC3E5-E564-4941-920A-BF258C7620DF}"/>
              </a:ext>
            </a:extLst>
          </p:cNvPr>
          <p:cNvSpPr>
            <a:spLocks noGrp="1"/>
          </p:cNvSpPr>
          <p:nvPr>
            <p:ph idx="1"/>
          </p:nvPr>
        </p:nvSpPr>
        <p:spPr/>
        <p:txBody>
          <a:bodyPr/>
          <a:lstStyle/>
          <a:p>
            <a:r>
              <a:rPr lang="en-US" altLang="en-US"/>
              <a:t>How are the following two abstractions of a business system different from one another?</a:t>
            </a:r>
          </a:p>
          <a:p>
            <a:r>
              <a:rPr lang="en-US" altLang="en-US"/>
              <a:t>How are these abstractions different from the real business system?</a:t>
            </a:r>
          </a:p>
        </p:txBody>
      </p:sp>
      <p:sp>
        <p:nvSpPr>
          <p:cNvPr id="16388" name="Footer Placeholder 3">
            <a:extLst>
              <a:ext uri="{FF2B5EF4-FFF2-40B4-BE49-F238E27FC236}">
                <a16:creationId xmlns:a16="http://schemas.microsoft.com/office/drawing/2014/main" id="{0ACECA41-FB92-06BB-D04A-BE9B480EA604}"/>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solidFill>
                  <a:srgbClr val="000080"/>
                </a:solidFill>
              </a:rPr>
              <a:t>Copyright 2013 John Wiley &amp; Sons, Inc.</a:t>
            </a:r>
          </a:p>
        </p:txBody>
      </p:sp>
      <p:sp>
        <p:nvSpPr>
          <p:cNvPr id="16389" name="Slide Number Placeholder 4">
            <a:extLst>
              <a:ext uri="{FF2B5EF4-FFF2-40B4-BE49-F238E27FC236}">
                <a16:creationId xmlns:a16="http://schemas.microsoft.com/office/drawing/2014/main" id="{CC254AE5-40FF-3B85-7FF7-04B701DEA06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solidFill>
                  <a:srgbClr val="FF9F11"/>
                </a:solidFill>
              </a:rPr>
              <a:t>2-</a:t>
            </a:r>
            <a:fld id="{3035C3D9-0102-6245-9591-BFF21A34D06D}" type="slidenum">
              <a:rPr lang="en-US" altLang="en-US">
                <a:solidFill>
                  <a:srgbClr val="FF9F11"/>
                </a:solidFill>
              </a:rPr>
              <a:pPr/>
              <a:t>11</a:t>
            </a:fld>
            <a:endParaRPr lang="en-US" altLang="en-US">
              <a:solidFill>
                <a:srgbClr val="FF9F1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2F73FC25-E242-858D-979C-B91CE7A81493}"/>
              </a:ext>
            </a:extLst>
          </p:cNvPr>
          <p:cNvSpPr>
            <a:spLocks noGrp="1"/>
          </p:cNvSpPr>
          <p:nvPr>
            <p:ph type="title"/>
          </p:nvPr>
        </p:nvSpPr>
        <p:spPr/>
        <p:txBody>
          <a:bodyPr/>
          <a:lstStyle/>
          <a:p>
            <a:r>
              <a:rPr lang="en-US" altLang="en-US"/>
              <a:t>Business Organization Chart</a:t>
            </a:r>
          </a:p>
        </p:txBody>
      </p:sp>
      <p:pic>
        <p:nvPicPr>
          <p:cNvPr id="17411" name="Content Placeholder 5" descr="fig_02_05a.jpg">
            <a:extLst>
              <a:ext uri="{FF2B5EF4-FFF2-40B4-BE49-F238E27FC236}">
                <a16:creationId xmlns:a16="http://schemas.microsoft.com/office/drawing/2014/main" id="{D04CE64D-89EF-677E-E643-2C7749A878F5}"/>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914400" y="1541463"/>
            <a:ext cx="7772400" cy="4491037"/>
          </a:xfrm>
        </p:spPr>
      </p:pic>
      <p:sp>
        <p:nvSpPr>
          <p:cNvPr id="17412" name="Footer Placeholder 3">
            <a:extLst>
              <a:ext uri="{FF2B5EF4-FFF2-40B4-BE49-F238E27FC236}">
                <a16:creationId xmlns:a16="http://schemas.microsoft.com/office/drawing/2014/main" id="{6217535C-D8E8-0FBE-FA60-452CCF43FD98}"/>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solidFill>
                  <a:srgbClr val="000080"/>
                </a:solidFill>
              </a:rPr>
              <a:t>Copyright 2013 John Wiley &amp; Sons, Inc.</a:t>
            </a:r>
          </a:p>
        </p:txBody>
      </p:sp>
      <p:sp>
        <p:nvSpPr>
          <p:cNvPr id="17413" name="Slide Number Placeholder 4">
            <a:extLst>
              <a:ext uri="{FF2B5EF4-FFF2-40B4-BE49-F238E27FC236}">
                <a16:creationId xmlns:a16="http://schemas.microsoft.com/office/drawing/2014/main" id="{98DF8A65-F78C-341A-CD71-20864EDDF1D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solidFill>
                  <a:srgbClr val="FF9F11"/>
                </a:solidFill>
              </a:rPr>
              <a:t>2-</a:t>
            </a:r>
            <a:fld id="{D0E1D76B-FBB6-064B-BD7F-44C5942BE841}" type="slidenum">
              <a:rPr lang="en-US" altLang="en-US">
                <a:solidFill>
                  <a:srgbClr val="FF9F11"/>
                </a:solidFill>
              </a:rPr>
              <a:pPr/>
              <a:t>12</a:t>
            </a:fld>
            <a:endParaRPr lang="en-US" altLang="en-US">
              <a:solidFill>
                <a:srgbClr val="FF9F1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a:extLst>
              <a:ext uri="{FF2B5EF4-FFF2-40B4-BE49-F238E27FC236}">
                <a16:creationId xmlns:a16="http://schemas.microsoft.com/office/drawing/2014/main" id="{84BEF99C-5D20-4DEC-2E5E-7A27628CB1D9}"/>
              </a:ext>
            </a:extLst>
          </p:cNvPr>
          <p:cNvSpPr>
            <a:spLocks noGrp="1"/>
          </p:cNvSpPr>
          <p:nvPr>
            <p:ph type="title"/>
          </p:nvPr>
        </p:nvSpPr>
        <p:spPr/>
        <p:txBody>
          <a:bodyPr/>
          <a:lstStyle/>
          <a:p>
            <a:r>
              <a:rPr lang="en-US" altLang="en-US" sz="4000"/>
              <a:t>Business Application Architecture</a:t>
            </a:r>
          </a:p>
        </p:txBody>
      </p:sp>
      <p:pic>
        <p:nvPicPr>
          <p:cNvPr id="18435" name="Content Placeholder 5" descr="fig_02_05b.jpg">
            <a:extLst>
              <a:ext uri="{FF2B5EF4-FFF2-40B4-BE49-F238E27FC236}">
                <a16:creationId xmlns:a16="http://schemas.microsoft.com/office/drawing/2014/main" id="{CB684DC0-B0EA-996B-132D-91F33DBDE3A4}"/>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2225675" y="1524000"/>
            <a:ext cx="5149850" cy="4525963"/>
          </a:xfrm>
        </p:spPr>
      </p:pic>
      <p:sp>
        <p:nvSpPr>
          <p:cNvPr id="18436" name="Footer Placeholder 3">
            <a:extLst>
              <a:ext uri="{FF2B5EF4-FFF2-40B4-BE49-F238E27FC236}">
                <a16:creationId xmlns:a16="http://schemas.microsoft.com/office/drawing/2014/main" id="{B458A47A-ACD5-A14D-CA69-98D5DE24555B}"/>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solidFill>
                  <a:srgbClr val="000080"/>
                </a:solidFill>
              </a:rPr>
              <a:t>Copyright 2013 John Wiley &amp; Sons, Inc.</a:t>
            </a:r>
          </a:p>
        </p:txBody>
      </p:sp>
      <p:sp>
        <p:nvSpPr>
          <p:cNvPr id="18437" name="Slide Number Placeholder 4">
            <a:extLst>
              <a:ext uri="{FF2B5EF4-FFF2-40B4-BE49-F238E27FC236}">
                <a16:creationId xmlns:a16="http://schemas.microsoft.com/office/drawing/2014/main" id="{A65AC981-74DE-F0D9-C02A-B2A9D340B76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solidFill>
                  <a:srgbClr val="FF9F11"/>
                </a:solidFill>
              </a:rPr>
              <a:t>2-</a:t>
            </a:r>
            <a:fld id="{1DA7DE56-BF72-D84E-8BCE-CEC6CBEDBDEE}" type="slidenum">
              <a:rPr lang="en-US" altLang="en-US">
                <a:solidFill>
                  <a:srgbClr val="FF9F11"/>
                </a:solidFill>
              </a:rPr>
              <a:pPr/>
              <a:t>13</a:t>
            </a:fld>
            <a:endParaRPr lang="en-US" altLang="en-US">
              <a:solidFill>
                <a:srgbClr val="FF9F1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7AF6A212-D073-C7D9-2056-5EED6991E68F}"/>
              </a:ext>
            </a:extLst>
          </p:cNvPr>
          <p:cNvSpPr>
            <a:spLocks noGrp="1"/>
          </p:cNvSpPr>
          <p:nvPr>
            <p:ph type="title"/>
          </p:nvPr>
        </p:nvSpPr>
        <p:spPr/>
        <p:txBody>
          <a:bodyPr/>
          <a:lstStyle/>
          <a:p>
            <a:r>
              <a:rPr lang="en-US" altLang="en-US"/>
              <a:t>IT System Architectures</a:t>
            </a:r>
          </a:p>
        </p:txBody>
      </p:sp>
      <p:sp>
        <p:nvSpPr>
          <p:cNvPr id="19459" name="Content Placeholder 2">
            <a:extLst>
              <a:ext uri="{FF2B5EF4-FFF2-40B4-BE49-F238E27FC236}">
                <a16:creationId xmlns:a16="http://schemas.microsoft.com/office/drawing/2014/main" id="{CDBB747B-AD93-AF3B-B326-72C5EC6F9440}"/>
              </a:ext>
            </a:extLst>
          </p:cNvPr>
          <p:cNvSpPr>
            <a:spLocks noGrp="1"/>
          </p:cNvSpPr>
          <p:nvPr>
            <p:ph idx="1"/>
          </p:nvPr>
        </p:nvSpPr>
        <p:spPr/>
        <p:txBody>
          <a:bodyPr/>
          <a:lstStyle/>
          <a:p>
            <a:r>
              <a:rPr lang="en-US" altLang="en-US"/>
              <a:t>Distributed processing systems</a:t>
            </a:r>
          </a:p>
          <a:p>
            <a:pPr lvl="1"/>
            <a:r>
              <a:rPr lang="en-US" altLang="en-US"/>
              <a:t>Client-Server Computing</a:t>
            </a:r>
          </a:p>
          <a:p>
            <a:pPr lvl="2"/>
            <a:r>
              <a:rPr lang="en-US" altLang="en-US"/>
              <a:t>Two-tier architecture</a:t>
            </a:r>
          </a:p>
          <a:p>
            <a:pPr lvl="2"/>
            <a:r>
              <a:rPr lang="en-US" altLang="en-US"/>
              <a:t>Three-tier architecture</a:t>
            </a:r>
          </a:p>
          <a:p>
            <a:pPr lvl="2"/>
            <a:r>
              <a:rPr lang="en-US" altLang="en-US"/>
              <a:t>N-tier architecture</a:t>
            </a:r>
          </a:p>
          <a:p>
            <a:pPr lvl="1"/>
            <a:r>
              <a:rPr lang="en-US" altLang="en-US"/>
              <a:t>Web-Based Computing</a:t>
            </a:r>
          </a:p>
          <a:p>
            <a:pPr lvl="1"/>
            <a:r>
              <a:rPr lang="en-US" altLang="en-US"/>
              <a:t>Cloud Computing</a:t>
            </a:r>
          </a:p>
          <a:p>
            <a:pPr lvl="1"/>
            <a:r>
              <a:rPr lang="en-US" altLang="en-US"/>
              <a:t>Peer-to-Peer Computing</a:t>
            </a:r>
          </a:p>
        </p:txBody>
      </p:sp>
      <p:sp>
        <p:nvSpPr>
          <p:cNvPr id="19460" name="Footer Placeholder 3">
            <a:extLst>
              <a:ext uri="{FF2B5EF4-FFF2-40B4-BE49-F238E27FC236}">
                <a16:creationId xmlns:a16="http://schemas.microsoft.com/office/drawing/2014/main" id="{656CCA84-56BE-17C1-078B-223B12D56218}"/>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solidFill>
                  <a:srgbClr val="000080"/>
                </a:solidFill>
              </a:rPr>
              <a:t>Copyright 2013 John Wiley &amp; Sons, Inc.</a:t>
            </a:r>
          </a:p>
        </p:txBody>
      </p:sp>
      <p:sp>
        <p:nvSpPr>
          <p:cNvPr id="19461" name="Slide Number Placeholder 4">
            <a:extLst>
              <a:ext uri="{FF2B5EF4-FFF2-40B4-BE49-F238E27FC236}">
                <a16:creationId xmlns:a16="http://schemas.microsoft.com/office/drawing/2014/main" id="{4EB7AA74-F550-923B-0A73-BFADE31117C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solidFill>
                  <a:srgbClr val="FF9F11"/>
                </a:solidFill>
              </a:rPr>
              <a:t>2-</a:t>
            </a:r>
            <a:fld id="{D70A414E-42C2-C244-9CF9-F8ECBABB12A1}" type="slidenum">
              <a:rPr lang="en-US" altLang="en-US">
                <a:solidFill>
                  <a:srgbClr val="FF9F11"/>
                </a:solidFill>
              </a:rPr>
              <a:pPr/>
              <a:t>14</a:t>
            </a:fld>
            <a:endParaRPr lang="en-US" altLang="en-US">
              <a:solidFill>
                <a:srgbClr val="FF9F1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833C5170-4E81-C29F-164A-C8D112C8E8D4}"/>
              </a:ext>
            </a:extLst>
          </p:cNvPr>
          <p:cNvSpPr>
            <a:spLocks noGrp="1"/>
          </p:cNvSpPr>
          <p:nvPr>
            <p:ph type="title"/>
          </p:nvPr>
        </p:nvSpPr>
        <p:spPr/>
        <p:txBody>
          <a:bodyPr/>
          <a:lstStyle/>
          <a:p>
            <a:r>
              <a:rPr lang="en-US" altLang="en-US"/>
              <a:t>Client-Server Computing</a:t>
            </a:r>
          </a:p>
        </p:txBody>
      </p:sp>
      <p:sp>
        <p:nvSpPr>
          <p:cNvPr id="20483" name="Content Placeholder 2">
            <a:extLst>
              <a:ext uri="{FF2B5EF4-FFF2-40B4-BE49-F238E27FC236}">
                <a16:creationId xmlns:a16="http://schemas.microsoft.com/office/drawing/2014/main" id="{EC24B8A6-D698-0574-B6C7-EDFEF2E86AD1}"/>
              </a:ext>
            </a:extLst>
          </p:cNvPr>
          <p:cNvSpPr>
            <a:spLocks noGrp="1"/>
          </p:cNvSpPr>
          <p:nvPr>
            <p:ph idx="1"/>
          </p:nvPr>
        </p:nvSpPr>
        <p:spPr/>
        <p:txBody>
          <a:bodyPr/>
          <a:lstStyle/>
          <a:p>
            <a:r>
              <a:rPr lang="en-US" altLang="en-US"/>
              <a:t>A program on a client computer requests services from a program on a server computer</a:t>
            </a:r>
          </a:p>
          <a:p>
            <a:r>
              <a:rPr lang="en-US" altLang="en-US"/>
              <a:t>Examples:</a:t>
            </a:r>
          </a:p>
          <a:p>
            <a:pPr lvl="1"/>
            <a:r>
              <a:rPr lang="en-US" altLang="en-US"/>
              <a:t>Email services, file services, print services, directory services, Web services, database services, application services, remote access services</a:t>
            </a:r>
          </a:p>
        </p:txBody>
      </p:sp>
      <p:sp>
        <p:nvSpPr>
          <p:cNvPr id="20484" name="Footer Placeholder 3">
            <a:extLst>
              <a:ext uri="{FF2B5EF4-FFF2-40B4-BE49-F238E27FC236}">
                <a16:creationId xmlns:a16="http://schemas.microsoft.com/office/drawing/2014/main" id="{1C13B3C7-6966-AD85-862F-8753B1CFBDD1}"/>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solidFill>
                  <a:srgbClr val="000080"/>
                </a:solidFill>
              </a:rPr>
              <a:t>Copyright 2013 John Wiley &amp; Sons, Inc.</a:t>
            </a:r>
          </a:p>
        </p:txBody>
      </p:sp>
      <p:sp>
        <p:nvSpPr>
          <p:cNvPr id="20485" name="Slide Number Placeholder 4">
            <a:extLst>
              <a:ext uri="{FF2B5EF4-FFF2-40B4-BE49-F238E27FC236}">
                <a16:creationId xmlns:a16="http://schemas.microsoft.com/office/drawing/2014/main" id="{4D62A27E-68B3-FEB9-50B1-F7E2A25C338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solidFill>
                  <a:srgbClr val="FF9F11"/>
                </a:solidFill>
              </a:rPr>
              <a:t>2-</a:t>
            </a:r>
            <a:fld id="{7C3F84AE-FDF1-E547-8058-80F74C3DB9DD}" type="slidenum">
              <a:rPr lang="en-US" altLang="en-US">
                <a:solidFill>
                  <a:srgbClr val="FF9F11"/>
                </a:solidFill>
              </a:rPr>
              <a:pPr/>
              <a:t>15</a:t>
            </a:fld>
            <a:endParaRPr lang="en-US" altLang="en-US">
              <a:solidFill>
                <a:srgbClr val="FF9F1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C5D2CC4F-AFE0-2AB8-94D0-E4A87BF638A8}"/>
              </a:ext>
            </a:extLst>
          </p:cNvPr>
          <p:cNvSpPr>
            <a:spLocks noGrp="1"/>
          </p:cNvSpPr>
          <p:nvPr>
            <p:ph type="title"/>
          </p:nvPr>
        </p:nvSpPr>
        <p:spPr/>
        <p:txBody>
          <a:bodyPr/>
          <a:lstStyle/>
          <a:p>
            <a:r>
              <a:rPr lang="en-US" altLang="en-US" sz="3800"/>
              <a:t>Basic Client-Server Architecture</a:t>
            </a:r>
          </a:p>
        </p:txBody>
      </p:sp>
      <p:pic>
        <p:nvPicPr>
          <p:cNvPr id="21507" name="Content Placeholder 5" descr="fig_02_06.jpg">
            <a:extLst>
              <a:ext uri="{FF2B5EF4-FFF2-40B4-BE49-F238E27FC236}">
                <a16:creationId xmlns:a16="http://schemas.microsoft.com/office/drawing/2014/main" id="{D3118A21-8109-C4EC-85B9-06E049D5142A}"/>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914400" y="1981200"/>
            <a:ext cx="7772400" cy="3421063"/>
          </a:xfrm>
        </p:spPr>
      </p:pic>
      <p:sp>
        <p:nvSpPr>
          <p:cNvPr id="21508" name="Footer Placeholder 3">
            <a:extLst>
              <a:ext uri="{FF2B5EF4-FFF2-40B4-BE49-F238E27FC236}">
                <a16:creationId xmlns:a16="http://schemas.microsoft.com/office/drawing/2014/main" id="{A91A0596-1063-6634-DA59-5663650A0784}"/>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solidFill>
                  <a:srgbClr val="000080"/>
                </a:solidFill>
              </a:rPr>
              <a:t>Copyright 2013 John Wiley &amp; Sons, Inc.</a:t>
            </a:r>
          </a:p>
        </p:txBody>
      </p:sp>
      <p:sp>
        <p:nvSpPr>
          <p:cNvPr id="21509" name="Slide Number Placeholder 4">
            <a:extLst>
              <a:ext uri="{FF2B5EF4-FFF2-40B4-BE49-F238E27FC236}">
                <a16:creationId xmlns:a16="http://schemas.microsoft.com/office/drawing/2014/main" id="{9E9DBD3A-7267-84C2-B80A-D325906EEC9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solidFill>
                  <a:srgbClr val="FF9F11"/>
                </a:solidFill>
              </a:rPr>
              <a:t>2-</a:t>
            </a:r>
            <a:fld id="{B8AC9F3D-EE1D-4A47-AA6A-86A835201C3C}" type="slidenum">
              <a:rPr lang="en-US" altLang="en-US">
                <a:solidFill>
                  <a:srgbClr val="FF9F11"/>
                </a:solidFill>
              </a:rPr>
              <a:pPr/>
              <a:t>16</a:t>
            </a:fld>
            <a:endParaRPr lang="en-US" altLang="en-US">
              <a:solidFill>
                <a:srgbClr val="FF9F1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a:extLst>
              <a:ext uri="{FF2B5EF4-FFF2-40B4-BE49-F238E27FC236}">
                <a16:creationId xmlns:a16="http://schemas.microsoft.com/office/drawing/2014/main" id="{D3C968C3-455F-47F4-19F8-09E2EADE2B20}"/>
              </a:ext>
            </a:extLst>
          </p:cNvPr>
          <p:cNvSpPr>
            <a:spLocks noGrp="1"/>
          </p:cNvSpPr>
          <p:nvPr>
            <p:ph type="title"/>
          </p:nvPr>
        </p:nvSpPr>
        <p:spPr/>
        <p:txBody>
          <a:bodyPr/>
          <a:lstStyle/>
          <a:p>
            <a:r>
              <a:rPr lang="en-US" altLang="en-US" sz="4000"/>
              <a:t>Advantages of Client-Server Architecture</a:t>
            </a:r>
          </a:p>
        </p:txBody>
      </p:sp>
      <p:sp>
        <p:nvSpPr>
          <p:cNvPr id="22531" name="Content Placeholder 2">
            <a:extLst>
              <a:ext uri="{FF2B5EF4-FFF2-40B4-BE49-F238E27FC236}">
                <a16:creationId xmlns:a16="http://schemas.microsoft.com/office/drawing/2014/main" id="{96EB7764-F5DA-EF24-15E7-01E4597634FD}"/>
              </a:ext>
            </a:extLst>
          </p:cNvPr>
          <p:cNvSpPr>
            <a:spLocks noGrp="1"/>
          </p:cNvSpPr>
          <p:nvPr>
            <p:ph idx="1"/>
          </p:nvPr>
        </p:nvSpPr>
        <p:spPr>
          <a:xfrm>
            <a:off x="914400" y="1524000"/>
            <a:ext cx="7772400" cy="4876800"/>
          </a:xfrm>
        </p:spPr>
        <p:txBody>
          <a:bodyPr/>
          <a:lstStyle/>
          <a:p>
            <a:r>
              <a:rPr lang="en-US" altLang="en-US"/>
              <a:t>Centralization of services permits</a:t>
            </a:r>
          </a:p>
          <a:p>
            <a:pPr lvl="1"/>
            <a:r>
              <a:rPr lang="en-US" altLang="en-US"/>
              <a:t>easier administration of services by IT professionals</a:t>
            </a:r>
          </a:p>
          <a:p>
            <a:pPr lvl="1"/>
            <a:r>
              <a:rPr lang="en-US" altLang="en-US"/>
              <a:t>easier availability and location by users</a:t>
            </a:r>
          </a:p>
          <a:p>
            <a:pPr lvl="1"/>
            <a:r>
              <a:rPr lang="en-US" altLang="en-US"/>
              <a:t>consistency of resources, such as files and data, can be managed and assured</a:t>
            </a:r>
          </a:p>
          <a:p>
            <a:pPr lvl="1"/>
            <a:r>
              <a:rPr lang="en-US" altLang="en-US"/>
              <a:t>more efficient and cost-effective hardware procurement through purchasing a small number of very powerful computers</a:t>
            </a:r>
          </a:p>
        </p:txBody>
      </p:sp>
      <p:sp>
        <p:nvSpPr>
          <p:cNvPr id="22532" name="Footer Placeholder 3">
            <a:extLst>
              <a:ext uri="{FF2B5EF4-FFF2-40B4-BE49-F238E27FC236}">
                <a16:creationId xmlns:a16="http://schemas.microsoft.com/office/drawing/2014/main" id="{4DA02842-80E4-5E14-1FCA-CBA1805044E5}"/>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solidFill>
                  <a:srgbClr val="000080"/>
                </a:solidFill>
              </a:rPr>
              <a:t>Copyright 2013 John Wiley &amp; Sons, Inc.</a:t>
            </a:r>
          </a:p>
        </p:txBody>
      </p:sp>
      <p:sp>
        <p:nvSpPr>
          <p:cNvPr id="22533" name="Slide Number Placeholder 4">
            <a:extLst>
              <a:ext uri="{FF2B5EF4-FFF2-40B4-BE49-F238E27FC236}">
                <a16:creationId xmlns:a16="http://schemas.microsoft.com/office/drawing/2014/main" id="{90934BAC-2580-A87C-64BD-DEDD1F14B42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solidFill>
                  <a:srgbClr val="FF9F11"/>
                </a:solidFill>
              </a:rPr>
              <a:t>2-</a:t>
            </a:r>
            <a:fld id="{903F5F1B-836E-A441-8858-20C2D88121AB}" type="slidenum">
              <a:rPr lang="en-US" altLang="en-US">
                <a:solidFill>
                  <a:srgbClr val="FF9F11"/>
                </a:solidFill>
              </a:rPr>
              <a:pPr/>
              <a:t>17</a:t>
            </a:fld>
            <a:endParaRPr lang="en-US" altLang="en-US">
              <a:solidFill>
                <a:srgbClr val="FF9F1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a:extLst>
              <a:ext uri="{FF2B5EF4-FFF2-40B4-BE49-F238E27FC236}">
                <a16:creationId xmlns:a16="http://schemas.microsoft.com/office/drawing/2014/main" id="{1E4900D8-3DD4-943E-58D7-532094A33959}"/>
              </a:ext>
            </a:extLst>
          </p:cNvPr>
          <p:cNvSpPr>
            <a:spLocks noGrp="1"/>
          </p:cNvSpPr>
          <p:nvPr>
            <p:ph type="title"/>
          </p:nvPr>
        </p:nvSpPr>
        <p:spPr/>
        <p:txBody>
          <a:bodyPr/>
          <a:lstStyle/>
          <a:p>
            <a:r>
              <a:rPr lang="en-US" altLang="en-US" sz="3800"/>
              <a:t>Clients and Servers on a Network</a:t>
            </a:r>
          </a:p>
        </p:txBody>
      </p:sp>
      <p:pic>
        <p:nvPicPr>
          <p:cNvPr id="23555" name="Content Placeholder 5" descr="fig_02_07.jpg">
            <a:extLst>
              <a:ext uri="{FF2B5EF4-FFF2-40B4-BE49-F238E27FC236}">
                <a16:creationId xmlns:a16="http://schemas.microsoft.com/office/drawing/2014/main" id="{7ACDC5C0-E689-F3E9-157E-93EE796DEF37}"/>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2411413" y="1524000"/>
            <a:ext cx="4778375" cy="4525963"/>
          </a:xfrm>
        </p:spPr>
      </p:pic>
      <p:sp>
        <p:nvSpPr>
          <p:cNvPr id="23556" name="Footer Placeholder 3">
            <a:extLst>
              <a:ext uri="{FF2B5EF4-FFF2-40B4-BE49-F238E27FC236}">
                <a16:creationId xmlns:a16="http://schemas.microsoft.com/office/drawing/2014/main" id="{C60D5C25-31D0-7C63-F1AE-935CF5FB898F}"/>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solidFill>
                  <a:srgbClr val="000080"/>
                </a:solidFill>
              </a:rPr>
              <a:t>Copyright 2013 John Wiley &amp; Sons, Inc.</a:t>
            </a:r>
          </a:p>
        </p:txBody>
      </p:sp>
      <p:sp>
        <p:nvSpPr>
          <p:cNvPr id="23557" name="Slide Number Placeholder 4">
            <a:extLst>
              <a:ext uri="{FF2B5EF4-FFF2-40B4-BE49-F238E27FC236}">
                <a16:creationId xmlns:a16="http://schemas.microsoft.com/office/drawing/2014/main" id="{6957ABC1-2897-8513-2F21-D5A6636E35A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solidFill>
                  <a:srgbClr val="FF9F11"/>
                </a:solidFill>
              </a:rPr>
              <a:t>2-</a:t>
            </a:r>
            <a:fld id="{ADA97D07-D9C2-B74E-82A8-EAE7C6647AE6}" type="slidenum">
              <a:rPr lang="en-US" altLang="en-US">
                <a:solidFill>
                  <a:srgbClr val="FF9F11"/>
                </a:solidFill>
              </a:rPr>
              <a:pPr/>
              <a:t>18</a:t>
            </a:fld>
            <a:endParaRPr lang="en-US" altLang="en-US">
              <a:solidFill>
                <a:srgbClr val="FF9F1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a:extLst>
              <a:ext uri="{FF2B5EF4-FFF2-40B4-BE49-F238E27FC236}">
                <a16:creationId xmlns:a16="http://schemas.microsoft.com/office/drawing/2014/main" id="{12A4AE3E-8C51-AEE8-6366-7E42AF4EC30A}"/>
              </a:ext>
            </a:extLst>
          </p:cNvPr>
          <p:cNvSpPr>
            <a:spLocks noGrp="1"/>
          </p:cNvSpPr>
          <p:nvPr>
            <p:ph type="title"/>
          </p:nvPr>
        </p:nvSpPr>
        <p:spPr/>
        <p:txBody>
          <a:bodyPr/>
          <a:lstStyle/>
          <a:p>
            <a:r>
              <a:rPr lang="en-US" altLang="en-US"/>
              <a:t>Multi-tier Architectures</a:t>
            </a:r>
          </a:p>
        </p:txBody>
      </p:sp>
      <p:sp>
        <p:nvSpPr>
          <p:cNvPr id="24579" name="Content Placeholder 2">
            <a:extLst>
              <a:ext uri="{FF2B5EF4-FFF2-40B4-BE49-F238E27FC236}">
                <a16:creationId xmlns:a16="http://schemas.microsoft.com/office/drawing/2014/main" id="{192C0EEE-D52B-6912-D419-76E79FB2A2F5}"/>
              </a:ext>
            </a:extLst>
          </p:cNvPr>
          <p:cNvSpPr>
            <a:spLocks noGrp="1"/>
          </p:cNvSpPr>
          <p:nvPr>
            <p:ph idx="1"/>
          </p:nvPr>
        </p:nvSpPr>
        <p:spPr/>
        <p:txBody>
          <a:bodyPr/>
          <a:lstStyle/>
          <a:p>
            <a:r>
              <a:rPr lang="en-US" altLang="en-US"/>
              <a:t>Two-tier architecture</a:t>
            </a:r>
          </a:p>
          <a:p>
            <a:pPr lvl="1"/>
            <a:r>
              <a:rPr lang="en-US" altLang="en-US"/>
              <a:t>Two computers are involved in a service</a:t>
            </a:r>
          </a:p>
          <a:p>
            <a:pPr lvl="1"/>
            <a:r>
              <a:rPr lang="en-US" altLang="en-US"/>
              <a:t>Example: Web browser and Web server model used in intranets and on the Internet</a:t>
            </a:r>
          </a:p>
          <a:p>
            <a:r>
              <a:rPr lang="en-US" altLang="en-US"/>
              <a:t>Three-tier architecture</a:t>
            </a:r>
          </a:p>
          <a:p>
            <a:pPr lvl="1"/>
            <a:r>
              <a:rPr lang="en-US" altLang="en-US"/>
              <a:t>Three computers are involved in a service</a:t>
            </a:r>
          </a:p>
          <a:p>
            <a:pPr lvl="1"/>
            <a:r>
              <a:rPr lang="en-US" altLang="en-US"/>
              <a:t>Example: client computer, Web server, database server</a:t>
            </a:r>
          </a:p>
          <a:p>
            <a:r>
              <a:rPr lang="en-US" altLang="en-US"/>
              <a:t>N-tier architecture</a:t>
            </a:r>
          </a:p>
        </p:txBody>
      </p:sp>
      <p:sp>
        <p:nvSpPr>
          <p:cNvPr id="24580" name="Footer Placeholder 3">
            <a:extLst>
              <a:ext uri="{FF2B5EF4-FFF2-40B4-BE49-F238E27FC236}">
                <a16:creationId xmlns:a16="http://schemas.microsoft.com/office/drawing/2014/main" id="{52AD61A8-9458-F460-60DC-917D973A2D6B}"/>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solidFill>
                  <a:srgbClr val="000080"/>
                </a:solidFill>
              </a:rPr>
              <a:t>Copyright 2013 John Wiley &amp; Sons, Inc.</a:t>
            </a:r>
          </a:p>
        </p:txBody>
      </p:sp>
      <p:sp>
        <p:nvSpPr>
          <p:cNvPr id="24581" name="Slide Number Placeholder 4">
            <a:extLst>
              <a:ext uri="{FF2B5EF4-FFF2-40B4-BE49-F238E27FC236}">
                <a16:creationId xmlns:a16="http://schemas.microsoft.com/office/drawing/2014/main" id="{FB0E015B-5954-C8C9-88FA-851B6CE0F4E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solidFill>
                  <a:srgbClr val="FF9F11"/>
                </a:solidFill>
              </a:rPr>
              <a:t>2-</a:t>
            </a:r>
            <a:fld id="{507B38BC-0D68-3642-A067-7F2AF4362EFF}" type="slidenum">
              <a:rPr lang="en-US" altLang="en-US">
                <a:solidFill>
                  <a:srgbClr val="FF9F11"/>
                </a:solidFill>
              </a:rPr>
              <a:pPr/>
              <a:t>19</a:t>
            </a:fld>
            <a:endParaRPr lang="en-US" altLang="en-US">
              <a:solidFill>
                <a:srgbClr val="FF9F1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a:extLst>
              <a:ext uri="{FF2B5EF4-FFF2-40B4-BE49-F238E27FC236}">
                <a16:creationId xmlns:a16="http://schemas.microsoft.com/office/drawing/2014/main" id="{41813886-CC1E-D7D5-DFF9-19DD6E0825B1}"/>
              </a:ext>
            </a:extLst>
          </p:cNvPr>
          <p:cNvSpPr>
            <a:spLocks noGrp="1"/>
          </p:cNvSpPr>
          <p:nvPr>
            <p:ph type="title"/>
          </p:nvPr>
        </p:nvSpPr>
        <p:spPr/>
        <p:txBody>
          <a:bodyPr/>
          <a:lstStyle/>
          <a:p>
            <a:r>
              <a:rPr lang="en-US" altLang="en-US"/>
              <a:t>What is a system?</a:t>
            </a:r>
          </a:p>
        </p:txBody>
      </p:sp>
      <p:sp>
        <p:nvSpPr>
          <p:cNvPr id="7171" name="Content Placeholder 2">
            <a:extLst>
              <a:ext uri="{FF2B5EF4-FFF2-40B4-BE49-F238E27FC236}">
                <a16:creationId xmlns:a16="http://schemas.microsoft.com/office/drawing/2014/main" id="{4DD7F8BA-3D08-2B54-769E-8CAACEC37117}"/>
              </a:ext>
            </a:extLst>
          </p:cNvPr>
          <p:cNvSpPr>
            <a:spLocks noGrp="1"/>
          </p:cNvSpPr>
          <p:nvPr>
            <p:ph idx="1"/>
          </p:nvPr>
        </p:nvSpPr>
        <p:spPr/>
        <p:txBody>
          <a:bodyPr/>
          <a:lstStyle/>
          <a:p>
            <a:r>
              <a:rPr lang="en-US" altLang="en-US"/>
              <a:t>What do the following systems have in common?</a:t>
            </a:r>
          </a:p>
          <a:p>
            <a:pPr marL="971550" lvl="1" indent="-514350">
              <a:buFont typeface="Arial" panose="020B0604020202020204" pitchFamily="34" charset="0"/>
              <a:buAutoNum type="arabicPeriod"/>
            </a:pPr>
            <a:r>
              <a:rPr lang="en-US" altLang="en-US"/>
              <a:t>Plumbing system</a:t>
            </a:r>
          </a:p>
          <a:p>
            <a:pPr marL="971550" lvl="1" indent="-514350">
              <a:buFont typeface="Arial" panose="020B0604020202020204" pitchFamily="34" charset="0"/>
              <a:buAutoNum type="arabicPeriod"/>
            </a:pPr>
            <a:r>
              <a:rPr lang="en-US" altLang="en-US"/>
              <a:t>Solar system</a:t>
            </a:r>
          </a:p>
          <a:p>
            <a:pPr marL="971550" lvl="1" indent="-514350">
              <a:buFont typeface="Arial" panose="020B0604020202020204" pitchFamily="34" charset="0"/>
              <a:buAutoNum type="arabicPeriod"/>
            </a:pPr>
            <a:r>
              <a:rPr lang="en-US" altLang="en-US"/>
              <a:t>Home network system</a:t>
            </a:r>
          </a:p>
          <a:p>
            <a:pPr marL="971550" lvl="1" indent="-514350">
              <a:buFont typeface="Arial" panose="020B0604020202020204" pitchFamily="34" charset="0"/>
              <a:buAutoNum type="arabicPeriod"/>
            </a:pPr>
            <a:r>
              <a:rPr lang="en-US" altLang="en-US"/>
              <a:t>Inventory control system</a:t>
            </a:r>
          </a:p>
        </p:txBody>
      </p:sp>
      <p:sp>
        <p:nvSpPr>
          <p:cNvPr id="7172" name="Footer Placeholder 3">
            <a:extLst>
              <a:ext uri="{FF2B5EF4-FFF2-40B4-BE49-F238E27FC236}">
                <a16:creationId xmlns:a16="http://schemas.microsoft.com/office/drawing/2014/main" id="{06039C02-629C-448D-31E2-6F55FDC11F63}"/>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solidFill>
                  <a:srgbClr val="000080"/>
                </a:solidFill>
              </a:rPr>
              <a:t>Copyright 2013 John Wiley &amp; Sons, Inc.</a:t>
            </a:r>
          </a:p>
        </p:txBody>
      </p:sp>
      <p:sp>
        <p:nvSpPr>
          <p:cNvPr id="7173" name="Slide Number Placeholder 4">
            <a:extLst>
              <a:ext uri="{FF2B5EF4-FFF2-40B4-BE49-F238E27FC236}">
                <a16:creationId xmlns:a16="http://schemas.microsoft.com/office/drawing/2014/main" id="{FEFD766E-9863-D36F-D8AD-0C3A6234EDB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solidFill>
                  <a:srgbClr val="FF9F11"/>
                </a:solidFill>
              </a:rPr>
              <a:t>2-</a:t>
            </a:r>
            <a:fld id="{F093D3C6-8BB4-2747-8DF4-50C461D8C5C1}" type="slidenum">
              <a:rPr lang="en-US" altLang="en-US">
                <a:solidFill>
                  <a:srgbClr val="FF9F11"/>
                </a:solidFill>
              </a:rPr>
              <a:pPr/>
              <a:t>2</a:t>
            </a:fld>
            <a:endParaRPr lang="en-US" altLang="en-US">
              <a:solidFill>
                <a:srgbClr val="FF9F1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a:extLst>
              <a:ext uri="{FF2B5EF4-FFF2-40B4-BE49-F238E27FC236}">
                <a16:creationId xmlns:a16="http://schemas.microsoft.com/office/drawing/2014/main" id="{49116070-328D-4A72-22A0-CDD352C617C7}"/>
              </a:ext>
            </a:extLst>
          </p:cNvPr>
          <p:cNvSpPr>
            <a:spLocks noGrp="1"/>
          </p:cNvSpPr>
          <p:nvPr>
            <p:ph type="title"/>
          </p:nvPr>
        </p:nvSpPr>
        <p:spPr/>
        <p:txBody>
          <a:bodyPr/>
          <a:lstStyle/>
          <a:p>
            <a:r>
              <a:rPr lang="en-US" altLang="en-US" sz="4000"/>
              <a:t>Three-tier Web-based Email Architecture</a:t>
            </a:r>
          </a:p>
        </p:txBody>
      </p:sp>
      <p:pic>
        <p:nvPicPr>
          <p:cNvPr id="25603" name="Content Placeholder 5" descr="fig_02_09.jpg">
            <a:extLst>
              <a:ext uri="{FF2B5EF4-FFF2-40B4-BE49-F238E27FC236}">
                <a16:creationId xmlns:a16="http://schemas.microsoft.com/office/drawing/2014/main" id="{E0B70BE9-84B1-9622-8BED-CFADA2D31C47}"/>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914400" y="1997075"/>
            <a:ext cx="7772400" cy="3579813"/>
          </a:xfrm>
        </p:spPr>
      </p:pic>
      <p:sp>
        <p:nvSpPr>
          <p:cNvPr id="25604" name="Footer Placeholder 3">
            <a:extLst>
              <a:ext uri="{FF2B5EF4-FFF2-40B4-BE49-F238E27FC236}">
                <a16:creationId xmlns:a16="http://schemas.microsoft.com/office/drawing/2014/main" id="{AD4398D2-FC71-E075-92DC-BBC68CAD8685}"/>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solidFill>
                  <a:srgbClr val="000080"/>
                </a:solidFill>
              </a:rPr>
              <a:t>Copyright 2013 John Wiley &amp; Sons, Inc.</a:t>
            </a:r>
          </a:p>
        </p:txBody>
      </p:sp>
      <p:sp>
        <p:nvSpPr>
          <p:cNvPr id="25605" name="Slide Number Placeholder 4">
            <a:extLst>
              <a:ext uri="{FF2B5EF4-FFF2-40B4-BE49-F238E27FC236}">
                <a16:creationId xmlns:a16="http://schemas.microsoft.com/office/drawing/2014/main" id="{8586289C-C4DB-278E-9FA1-4BA0E250924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solidFill>
                  <a:srgbClr val="FF9F11"/>
                </a:solidFill>
              </a:rPr>
              <a:t>2-</a:t>
            </a:r>
            <a:fld id="{61BA382B-AACD-8148-AC46-1CCD69331ED8}" type="slidenum">
              <a:rPr lang="en-US" altLang="en-US">
                <a:solidFill>
                  <a:srgbClr val="FF9F11"/>
                </a:solidFill>
              </a:rPr>
              <a:pPr/>
              <a:t>20</a:t>
            </a:fld>
            <a:endParaRPr lang="en-US" altLang="en-US">
              <a:solidFill>
                <a:srgbClr val="FF9F1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a:extLst>
              <a:ext uri="{FF2B5EF4-FFF2-40B4-BE49-F238E27FC236}">
                <a16:creationId xmlns:a16="http://schemas.microsoft.com/office/drawing/2014/main" id="{42F33F2F-A990-700E-B51B-D37F4351FD97}"/>
              </a:ext>
            </a:extLst>
          </p:cNvPr>
          <p:cNvSpPr>
            <a:spLocks noGrp="1"/>
          </p:cNvSpPr>
          <p:nvPr>
            <p:ph type="title"/>
          </p:nvPr>
        </p:nvSpPr>
        <p:spPr/>
        <p:txBody>
          <a:bodyPr/>
          <a:lstStyle/>
          <a:p>
            <a:r>
              <a:rPr lang="en-US" altLang="en-US"/>
              <a:t>Cloud Computing</a:t>
            </a:r>
          </a:p>
        </p:txBody>
      </p:sp>
      <p:sp>
        <p:nvSpPr>
          <p:cNvPr id="26627" name="Content Placeholder 2">
            <a:extLst>
              <a:ext uri="{FF2B5EF4-FFF2-40B4-BE49-F238E27FC236}">
                <a16:creationId xmlns:a16="http://schemas.microsoft.com/office/drawing/2014/main" id="{9708C3C9-01F5-52B7-0E2F-53704FD5C0DF}"/>
              </a:ext>
            </a:extLst>
          </p:cNvPr>
          <p:cNvSpPr>
            <a:spLocks noGrp="1"/>
          </p:cNvSpPr>
          <p:nvPr>
            <p:ph idx="1"/>
          </p:nvPr>
        </p:nvSpPr>
        <p:spPr/>
        <p:txBody>
          <a:bodyPr/>
          <a:lstStyle/>
          <a:p>
            <a:r>
              <a:rPr lang="en-US" altLang="en-US" sz="2800"/>
              <a:t>Off-site storage facilities for an organization</a:t>
            </a:r>
          </a:p>
          <a:p>
            <a:r>
              <a:rPr lang="en-US" altLang="en-US" sz="2800"/>
              <a:t>Software as a service (SaaS):  applications run on a server or processing may be divided on server and client</a:t>
            </a:r>
          </a:p>
          <a:p>
            <a:r>
              <a:rPr lang="en-US" altLang="en-US" sz="2800"/>
              <a:t>Platform as a service (PaaS): tools for a developer to create and run applications on a cloud platform</a:t>
            </a:r>
          </a:p>
          <a:p>
            <a:r>
              <a:rPr lang="en-US" altLang="en-US" sz="2800"/>
              <a:t>Infrastructure as a service (IaaS) – cloud-based hardware emulation of virtual machines and networking</a:t>
            </a:r>
          </a:p>
          <a:p>
            <a:endParaRPr lang="en-US" altLang="en-US" sz="2800"/>
          </a:p>
        </p:txBody>
      </p:sp>
      <p:sp>
        <p:nvSpPr>
          <p:cNvPr id="26628" name="Footer Placeholder 3">
            <a:extLst>
              <a:ext uri="{FF2B5EF4-FFF2-40B4-BE49-F238E27FC236}">
                <a16:creationId xmlns:a16="http://schemas.microsoft.com/office/drawing/2014/main" id="{9DC83AD4-13E3-AC66-DCF2-693835AD8632}"/>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solidFill>
                  <a:srgbClr val="000080"/>
                </a:solidFill>
              </a:rPr>
              <a:t>Copyright 2013 John Wiley &amp; Sons, Inc.</a:t>
            </a:r>
          </a:p>
        </p:txBody>
      </p:sp>
      <p:sp>
        <p:nvSpPr>
          <p:cNvPr id="26629" name="Slide Number Placeholder 4">
            <a:extLst>
              <a:ext uri="{FF2B5EF4-FFF2-40B4-BE49-F238E27FC236}">
                <a16:creationId xmlns:a16="http://schemas.microsoft.com/office/drawing/2014/main" id="{3D0FF208-1DE1-7AC7-A96C-81325A0938B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solidFill>
                  <a:srgbClr val="FF9F11"/>
                </a:solidFill>
              </a:rPr>
              <a:t>2-</a:t>
            </a:r>
            <a:fld id="{523D9C7A-F5B7-3947-8EF0-9C95C8CD0705}" type="slidenum">
              <a:rPr lang="en-US" altLang="en-US">
                <a:solidFill>
                  <a:srgbClr val="FF9F11"/>
                </a:solidFill>
              </a:rPr>
              <a:pPr/>
              <a:t>21</a:t>
            </a:fld>
            <a:endParaRPr lang="en-US" altLang="en-US">
              <a:solidFill>
                <a:srgbClr val="FF9F1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a:extLst>
              <a:ext uri="{FF2B5EF4-FFF2-40B4-BE49-F238E27FC236}">
                <a16:creationId xmlns:a16="http://schemas.microsoft.com/office/drawing/2014/main" id="{603CC24A-FDE1-F465-2928-471B18944A4A}"/>
              </a:ext>
            </a:extLst>
          </p:cNvPr>
          <p:cNvSpPr>
            <a:spLocks noGrp="1"/>
          </p:cNvSpPr>
          <p:nvPr>
            <p:ph type="title"/>
          </p:nvPr>
        </p:nvSpPr>
        <p:spPr/>
        <p:txBody>
          <a:bodyPr/>
          <a:lstStyle/>
          <a:p>
            <a:r>
              <a:rPr lang="en-US" altLang="en-US" sz="3500"/>
              <a:t>Cloud Computing Advantages/Risks</a:t>
            </a:r>
          </a:p>
        </p:txBody>
      </p:sp>
      <p:sp>
        <p:nvSpPr>
          <p:cNvPr id="27651" name="Content Placeholder 2">
            <a:extLst>
              <a:ext uri="{FF2B5EF4-FFF2-40B4-BE49-F238E27FC236}">
                <a16:creationId xmlns:a16="http://schemas.microsoft.com/office/drawing/2014/main" id="{98C4B298-A659-67BF-0E25-6E03D66AC048}"/>
              </a:ext>
            </a:extLst>
          </p:cNvPr>
          <p:cNvSpPr>
            <a:spLocks noGrp="1"/>
          </p:cNvSpPr>
          <p:nvPr>
            <p:ph idx="1"/>
          </p:nvPr>
        </p:nvSpPr>
        <p:spPr/>
        <p:txBody>
          <a:bodyPr/>
          <a:lstStyle/>
          <a:p>
            <a:r>
              <a:rPr lang="en-US" altLang="en-US" sz="2800"/>
              <a:t>Advantages</a:t>
            </a:r>
          </a:p>
          <a:p>
            <a:pPr lvl="1"/>
            <a:r>
              <a:rPr lang="en-US" altLang="en-US" sz="2000"/>
              <a:t>Client’s datacenter needs are simplified; reduced costs</a:t>
            </a:r>
          </a:p>
          <a:p>
            <a:pPr lvl="1"/>
            <a:r>
              <a:rPr lang="en-US" altLang="en-US" sz="2000"/>
              <a:t>Supports collaboration</a:t>
            </a:r>
          </a:p>
          <a:p>
            <a:pPr lvl="1"/>
            <a:r>
              <a:rPr lang="en-US" altLang="en-US" sz="2000"/>
              <a:t>Scalable to a variety of host platforms</a:t>
            </a:r>
          </a:p>
          <a:p>
            <a:pPr lvl="1"/>
            <a:r>
              <a:rPr lang="en-US" altLang="en-US" sz="2000"/>
              <a:t>Reduced maintenance downtime</a:t>
            </a:r>
          </a:p>
          <a:p>
            <a:pPr lvl="1"/>
            <a:r>
              <a:rPr lang="en-US" altLang="en-US" sz="2000"/>
              <a:t>Lower investment for short-term projects</a:t>
            </a:r>
          </a:p>
          <a:p>
            <a:r>
              <a:rPr lang="en-US" altLang="en-US" sz="2800"/>
              <a:t>Risks</a:t>
            </a:r>
          </a:p>
          <a:p>
            <a:pPr lvl="1"/>
            <a:r>
              <a:rPr lang="en-US" altLang="en-US" sz="2000"/>
              <a:t>Quality of security is critical</a:t>
            </a:r>
          </a:p>
          <a:p>
            <a:pPr lvl="1"/>
            <a:r>
              <a:rPr lang="en-US" altLang="en-US" sz="2000"/>
              <a:t>Outages or loss of connectivity may prevent users from working</a:t>
            </a:r>
          </a:p>
          <a:p>
            <a:pPr lvl="1"/>
            <a:r>
              <a:rPr lang="en-US" altLang="en-US" sz="2000"/>
              <a:t>Requires long-term commitment and viability of cloud service</a:t>
            </a:r>
          </a:p>
          <a:p>
            <a:pPr lvl="1"/>
            <a:r>
              <a:rPr lang="en-US" altLang="en-US" sz="2000"/>
              <a:t>Changes in operating procedures can result in data loss</a:t>
            </a:r>
          </a:p>
          <a:p>
            <a:endParaRPr lang="en-US" altLang="en-US" sz="2000"/>
          </a:p>
          <a:p>
            <a:pPr algn="ctr"/>
            <a:endParaRPr lang="en-US" altLang="en-US" sz="2000"/>
          </a:p>
        </p:txBody>
      </p:sp>
      <p:sp>
        <p:nvSpPr>
          <p:cNvPr id="27652" name="Footer Placeholder 3">
            <a:extLst>
              <a:ext uri="{FF2B5EF4-FFF2-40B4-BE49-F238E27FC236}">
                <a16:creationId xmlns:a16="http://schemas.microsoft.com/office/drawing/2014/main" id="{77B70357-8DC6-398F-0C70-07978245271B}"/>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solidFill>
                  <a:srgbClr val="000080"/>
                </a:solidFill>
              </a:rPr>
              <a:t>Copyright 2013 John Wiley &amp; Sons, Inc.</a:t>
            </a:r>
          </a:p>
        </p:txBody>
      </p:sp>
      <p:sp>
        <p:nvSpPr>
          <p:cNvPr id="27653" name="Slide Number Placeholder 4">
            <a:extLst>
              <a:ext uri="{FF2B5EF4-FFF2-40B4-BE49-F238E27FC236}">
                <a16:creationId xmlns:a16="http://schemas.microsoft.com/office/drawing/2014/main" id="{1B378DFF-94ED-D276-C981-46ADF6007F7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solidFill>
                  <a:srgbClr val="FF9F11"/>
                </a:solidFill>
              </a:rPr>
              <a:t>2-</a:t>
            </a:r>
            <a:fld id="{AC1DD047-8390-4B44-91F3-E1B01D90A0EA}" type="slidenum">
              <a:rPr lang="en-US" altLang="en-US">
                <a:solidFill>
                  <a:srgbClr val="FF9F11"/>
                </a:solidFill>
              </a:rPr>
              <a:pPr/>
              <a:t>22</a:t>
            </a:fld>
            <a:endParaRPr lang="en-US" altLang="en-US">
              <a:solidFill>
                <a:srgbClr val="FF9F1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a:extLst>
              <a:ext uri="{FF2B5EF4-FFF2-40B4-BE49-F238E27FC236}">
                <a16:creationId xmlns:a16="http://schemas.microsoft.com/office/drawing/2014/main" id="{9405BE0E-3417-1EB4-3212-C8BAD2F6501F}"/>
              </a:ext>
            </a:extLst>
          </p:cNvPr>
          <p:cNvSpPr>
            <a:spLocks noGrp="1"/>
          </p:cNvSpPr>
          <p:nvPr>
            <p:ph type="title"/>
          </p:nvPr>
        </p:nvSpPr>
        <p:spPr/>
        <p:txBody>
          <a:bodyPr/>
          <a:lstStyle/>
          <a:p>
            <a:r>
              <a:rPr lang="en-US" altLang="en-US"/>
              <a:t>Peer-to-Peer Computing</a:t>
            </a:r>
          </a:p>
        </p:txBody>
      </p:sp>
      <p:sp>
        <p:nvSpPr>
          <p:cNvPr id="28675" name="Content Placeholder 2">
            <a:extLst>
              <a:ext uri="{FF2B5EF4-FFF2-40B4-BE49-F238E27FC236}">
                <a16:creationId xmlns:a16="http://schemas.microsoft.com/office/drawing/2014/main" id="{375C2B0C-954A-B12A-C3EF-D66CCC2AD8F8}"/>
              </a:ext>
            </a:extLst>
          </p:cNvPr>
          <p:cNvSpPr>
            <a:spLocks noGrp="1"/>
          </p:cNvSpPr>
          <p:nvPr>
            <p:ph idx="1"/>
          </p:nvPr>
        </p:nvSpPr>
        <p:spPr/>
        <p:txBody>
          <a:bodyPr/>
          <a:lstStyle/>
          <a:p>
            <a:r>
              <a:rPr lang="en-US" altLang="en-US" sz="2400"/>
              <a:t>Computers on a network are treated as equals</a:t>
            </a:r>
          </a:p>
          <a:p>
            <a:r>
              <a:rPr lang="en-US" altLang="en-US" sz="2400"/>
              <a:t>Each computer can share resources with the other computers on the network</a:t>
            </a:r>
          </a:p>
          <a:p>
            <a:r>
              <a:rPr lang="en-US" altLang="en-US" sz="2400"/>
              <a:t>Disadvantages</a:t>
            </a:r>
          </a:p>
          <a:p>
            <a:pPr lvl="1"/>
            <a:r>
              <a:rPr lang="en-US" altLang="en-US" sz="2000"/>
              <a:t>Difficult to establish centralized control of services</a:t>
            </a:r>
          </a:p>
          <a:p>
            <a:pPr lvl="1"/>
            <a:r>
              <a:rPr lang="en-US" altLang="en-US" sz="2000"/>
              <a:t>Difficult to locate services</a:t>
            </a:r>
          </a:p>
          <a:p>
            <a:pPr lvl="1"/>
            <a:r>
              <a:rPr lang="en-US" altLang="en-US" sz="2000"/>
              <a:t>Difficult to synchronize versions of files or software</a:t>
            </a:r>
          </a:p>
          <a:p>
            <a:pPr lvl="1"/>
            <a:r>
              <a:rPr lang="en-US" altLang="en-US" sz="2000"/>
              <a:t>Difficult to secure network from unauthorized access and from viruses</a:t>
            </a:r>
          </a:p>
          <a:p>
            <a:r>
              <a:rPr lang="en-US" altLang="en-US" sz="2400"/>
              <a:t>Advantages</a:t>
            </a:r>
          </a:p>
          <a:p>
            <a:pPr lvl="1"/>
            <a:r>
              <a:rPr lang="en-US" altLang="en-US" sz="2000"/>
              <a:t>Sharing files between personal computers</a:t>
            </a:r>
          </a:p>
          <a:p>
            <a:pPr lvl="1"/>
            <a:r>
              <a:rPr lang="en-US" altLang="en-US" sz="2000"/>
              <a:t>Internet file sharing</a:t>
            </a:r>
          </a:p>
          <a:p>
            <a:endParaRPr lang="en-US" altLang="en-US" sz="2800"/>
          </a:p>
        </p:txBody>
      </p:sp>
      <p:sp>
        <p:nvSpPr>
          <p:cNvPr id="28676" name="Footer Placeholder 3">
            <a:extLst>
              <a:ext uri="{FF2B5EF4-FFF2-40B4-BE49-F238E27FC236}">
                <a16:creationId xmlns:a16="http://schemas.microsoft.com/office/drawing/2014/main" id="{A58543DF-16EB-EE66-7E7C-43EE16323005}"/>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solidFill>
                  <a:srgbClr val="000080"/>
                </a:solidFill>
              </a:rPr>
              <a:t>Copyright 2013 John Wiley &amp; Sons, Inc.</a:t>
            </a:r>
          </a:p>
        </p:txBody>
      </p:sp>
      <p:sp>
        <p:nvSpPr>
          <p:cNvPr id="28677" name="Slide Number Placeholder 4">
            <a:extLst>
              <a:ext uri="{FF2B5EF4-FFF2-40B4-BE49-F238E27FC236}">
                <a16:creationId xmlns:a16="http://schemas.microsoft.com/office/drawing/2014/main" id="{A574BBAA-A97C-318D-522B-52E0E40D2A5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solidFill>
                  <a:srgbClr val="FF9F11"/>
                </a:solidFill>
              </a:rPr>
              <a:t>2-</a:t>
            </a:r>
            <a:fld id="{A8CF76D0-FAC6-9142-9690-165ADBE2356E}" type="slidenum">
              <a:rPr lang="en-US" altLang="en-US">
                <a:solidFill>
                  <a:srgbClr val="FF9F11"/>
                </a:solidFill>
              </a:rPr>
              <a:pPr/>
              <a:t>23</a:t>
            </a:fld>
            <a:endParaRPr lang="en-US" altLang="en-US">
              <a:solidFill>
                <a:srgbClr val="FF9F1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a:extLst>
              <a:ext uri="{FF2B5EF4-FFF2-40B4-BE49-F238E27FC236}">
                <a16:creationId xmlns:a16="http://schemas.microsoft.com/office/drawing/2014/main" id="{16444C6A-EECE-491F-540F-9630FA3E56B9}"/>
              </a:ext>
            </a:extLst>
          </p:cNvPr>
          <p:cNvSpPr>
            <a:spLocks noGrp="1"/>
          </p:cNvSpPr>
          <p:nvPr>
            <p:ph type="title"/>
          </p:nvPr>
        </p:nvSpPr>
        <p:spPr/>
        <p:txBody>
          <a:bodyPr/>
          <a:lstStyle/>
          <a:p>
            <a:r>
              <a:rPr lang="en-US" altLang="en-US"/>
              <a:t>Hybrid Model of Computing</a:t>
            </a:r>
          </a:p>
        </p:txBody>
      </p:sp>
      <p:sp>
        <p:nvSpPr>
          <p:cNvPr id="29699" name="Content Placeholder 2">
            <a:extLst>
              <a:ext uri="{FF2B5EF4-FFF2-40B4-BE49-F238E27FC236}">
                <a16:creationId xmlns:a16="http://schemas.microsoft.com/office/drawing/2014/main" id="{0B756930-E9F9-5790-A6D7-3A33F0478A9D}"/>
              </a:ext>
            </a:extLst>
          </p:cNvPr>
          <p:cNvSpPr>
            <a:spLocks noGrp="1"/>
          </p:cNvSpPr>
          <p:nvPr>
            <p:ph idx="1"/>
          </p:nvPr>
        </p:nvSpPr>
        <p:spPr/>
        <p:txBody>
          <a:bodyPr/>
          <a:lstStyle/>
          <a:p>
            <a:r>
              <a:rPr lang="en-US" altLang="en-US"/>
              <a:t>Client-server technology used to locate systems and files</a:t>
            </a:r>
          </a:p>
          <a:p>
            <a:r>
              <a:rPr lang="en-US" altLang="en-US"/>
              <a:t>Then systems can participate in peer-to-peer transactions</a:t>
            </a:r>
          </a:p>
          <a:p>
            <a:r>
              <a:rPr lang="en-US" altLang="en-US"/>
              <a:t>Examples</a:t>
            </a:r>
          </a:p>
          <a:p>
            <a:pPr lvl="1"/>
            <a:r>
              <a:rPr lang="en-US" altLang="en-US"/>
              <a:t>Instant messaging</a:t>
            </a:r>
          </a:p>
          <a:p>
            <a:pPr lvl="1"/>
            <a:r>
              <a:rPr lang="en-US" altLang="en-US"/>
              <a:t>Skype</a:t>
            </a:r>
          </a:p>
          <a:p>
            <a:pPr lvl="1"/>
            <a:r>
              <a:rPr lang="en-US" altLang="en-US"/>
              <a:t>Napster</a:t>
            </a:r>
          </a:p>
        </p:txBody>
      </p:sp>
      <p:sp>
        <p:nvSpPr>
          <p:cNvPr id="29700" name="Footer Placeholder 3">
            <a:extLst>
              <a:ext uri="{FF2B5EF4-FFF2-40B4-BE49-F238E27FC236}">
                <a16:creationId xmlns:a16="http://schemas.microsoft.com/office/drawing/2014/main" id="{360AA849-CFB2-1AC2-0343-03BC8686C7A1}"/>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solidFill>
                  <a:srgbClr val="000080"/>
                </a:solidFill>
              </a:rPr>
              <a:t>Copyright 2013 John Wiley &amp; Sons, Inc.</a:t>
            </a:r>
          </a:p>
        </p:txBody>
      </p:sp>
      <p:sp>
        <p:nvSpPr>
          <p:cNvPr id="29701" name="Slide Number Placeholder 4">
            <a:extLst>
              <a:ext uri="{FF2B5EF4-FFF2-40B4-BE49-F238E27FC236}">
                <a16:creationId xmlns:a16="http://schemas.microsoft.com/office/drawing/2014/main" id="{79A40A0C-6EBF-412A-A5EC-9446CA408BD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solidFill>
                  <a:srgbClr val="FF9F11"/>
                </a:solidFill>
              </a:rPr>
              <a:t>2-</a:t>
            </a:r>
            <a:fld id="{3D3B781C-CA9E-A147-9D35-44FB634AA0F1}" type="slidenum">
              <a:rPr lang="en-US" altLang="en-US">
                <a:solidFill>
                  <a:srgbClr val="FF9F11"/>
                </a:solidFill>
              </a:rPr>
              <a:pPr/>
              <a:t>24</a:t>
            </a:fld>
            <a:endParaRPr lang="en-US" altLang="en-US">
              <a:solidFill>
                <a:srgbClr val="FF9F1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a:extLst>
              <a:ext uri="{FF2B5EF4-FFF2-40B4-BE49-F238E27FC236}">
                <a16:creationId xmlns:a16="http://schemas.microsoft.com/office/drawing/2014/main" id="{44FC4E15-11B9-B885-8DE5-6CAC01566218}"/>
              </a:ext>
            </a:extLst>
          </p:cNvPr>
          <p:cNvSpPr>
            <a:spLocks noGrp="1"/>
          </p:cNvSpPr>
          <p:nvPr>
            <p:ph type="title"/>
          </p:nvPr>
        </p:nvSpPr>
        <p:spPr/>
        <p:txBody>
          <a:bodyPr/>
          <a:lstStyle/>
          <a:p>
            <a:r>
              <a:rPr lang="en-US" altLang="en-US"/>
              <a:t>Google: System Architecture</a:t>
            </a:r>
          </a:p>
        </p:txBody>
      </p:sp>
      <p:sp>
        <p:nvSpPr>
          <p:cNvPr id="30723" name="Content Placeholder 2">
            <a:extLst>
              <a:ext uri="{FF2B5EF4-FFF2-40B4-BE49-F238E27FC236}">
                <a16:creationId xmlns:a16="http://schemas.microsoft.com/office/drawing/2014/main" id="{D4B6590A-BE30-0675-D5BD-A7ABEE6191E0}"/>
              </a:ext>
            </a:extLst>
          </p:cNvPr>
          <p:cNvSpPr>
            <a:spLocks noGrp="1"/>
          </p:cNvSpPr>
          <p:nvPr>
            <p:ph idx="1"/>
          </p:nvPr>
        </p:nvSpPr>
        <p:spPr>
          <a:xfrm>
            <a:off x="914400" y="1447800"/>
            <a:ext cx="7772400" cy="4876800"/>
          </a:xfrm>
        </p:spPr>
        <p:txBody>
          <a:bodyPr/>
          <a:lstStyle/>
          <a:p>
            <a:r>
              <a:rPr lang="en-US" altLang="en-US" sz="2400"/>
              <a:t>Provide powerful, fast search capability for material on the Internet</a:t>
            </a:r>
          </a:p>
          <a:p>
            <a:r>
              <a:rPr lang="en-US" altLang="en-US" sz="2400"/>
              <a:t>Derive income from advertising that is targeted to each user based on their searches</a:t>
            </a:r>
          </a:p>
          <a:p>
            <a:r>
              <a:rPr lang="en-US" altLang="en-US" sz="2400"/>
              <a:t>Basic requirements</a:t>
            </a:r>
          </a:p>
          <a:p>
            <a:pPr lvl="1"/>
            <a:r>
              <a:rPr lang="en-US" altLang="en-US" sz="2000"/>
              <a:t>Capable of responding to millions of simultaneous requests from all over the world</a:t>
            </a:r>
          </a:p>
          <a:p>
            <a:pPr lvl="1"/>
            <a:r>
              <a:rPr lang="en-US" altLang="en-US" sz="2000"/>
              <a:t>Perform a web crawl of the Internet to retrieve and organize data</a:t>
            </a:r>
          </a:p>
          <a:p>
            <a:pPr lvl="1"/>
            <a:r>
              <a:rPr lang="en-US" altLang="en-US" sz="2000"/>
              <a:t>Establish ranking of results with appropriately targeted advertising</a:t>
            </a:r>
          </a:p>
          <a:p>
            <a:pPr lvl="1"/>
            <a:r>
              <a:rPr lang="en-US" altLang="en-US" sz="2000"/>
              <a:t>High reliability of the system</a:t>
            </a:r>
          </a:p>
          <a:p>
            <a:pPr lvl="1"/>
            <a:r>
              <a:rPr lang="en-US" altLang="en-US" sz="2000"/>
              <a:t>System is easily scalable and cost effective</a:t>
            </a:r>
          </a:p>
        </p:txBody>
      </p:sp>
      <p:sp>
        <p:nvSpPr>
          <p:cNvPr id="30724" name="Footer Placeholder 3">
            <a:extLst>
              <a:ext uri="{FF2B5EF4-FFF2-40B4-BE49-F238E27FC236}">
                <a16:creationId xmlns:a16="http://schemas.microsoft.com/office/drawing/2014/main" id="{344FA342-798D-914A-C92E-F8AB4669D28A}"/>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solidFill>
                  <a:srgbClr val="000080"/>
                </a:solidFill>
              </a:rPr>
              <a:t>Copyright 2013 John Wiley &amp; Sons, Inc.</a:t>
            </a:r>
          </a:p>
        </p:txBody>
      </p:sp>
      <p:sp>
        <p:nvSpPr>
          <p:cNvPr id="30725" name="Slide Number Placeholder 4">
            <a:extLst>
              <a:ext uri="{FF2B5EF4-FFF2-40B4-BE49-F238E27FC236}">
                <a16:creationId xmlns:a16="http://schemas.microsoft.com/office/drawing/2014/main" id="{B3FDB6D8-19D2-491A-A54D-A8CA4B0D0F0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solidFill>
                  <a:srgbClr val="FF9F11"/>
                </a:solidFill>
              </a:rPr>
              <a:t>2-</a:t>
            </a:r>
            <a:fld id="{6D3B5DAE-D131-DB42-B39B-66B25446C220}" type="slidenum">
              <a:rPr lang="en-US" altLang="en-US">
                <a:solidFill>
                  <a:srgbClr val="FF9F11"/>
                </a:solidFill>
              </a:rPr>
              <a:pPr/>
              <a:t>25</a:t>
            </a:fld>
            <a:endParaRPr lang="en-US" altLang="en-US">
              <a:solidFill>
                <a:srgbClr val="FF9F1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a:extLst>
              <a:ext uri="{FF2B5EF4-FFF2-40B4-BE49-F238E27FC236}">
                <a16:creationId xmlns:a16="http://schemas.microsoft.com/office/drawing/2014/main" id="{78AA8712-A3F4-D151-A786-0F2AAF18ECA6}"/>
              </a:ext>
            </a:extLst>
          </p:cNvPr>
          <p:cNvSpPr>
            <a:spLocks noGrp="1"/>
          </p:cNvSpPr>
          <p:nvPr>
            <p:ph type="title"/>
          </p:nvPr>
        </p:nvSpPr>
        <p:spPr/>
        <p:txBody>
          <a:bodyPr/>
          <a:lstStyle/>
          <a:p>
            <a:r>
              <a:rPr lang="en-US" altLang="en-US" sz="3600"/>
              <a:t>Google Data Center Search Application Architecture</a:t>
            </a:r>
          </a:p>
        </p:txBody>
      </p:sp>
      <p:pic>
        <p:nvPicPr>
          <p:cNvPr id="31747" name="Content Placeholder 5" descr="fig_02_10.jpg">
            <a:extLst>
              <a:ext uri="{FF2B5EF4-FFF2-40B4-BE49-F238E27FC236}">
                <a16:creationId xmlns:a16="http://schemas.microsoft.com/office/drawing/2014/main" id="{2832C993-A5C5-C071-E712-B3BF977255C0}"/>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914400" y="1549400"/>
            <a:ext cx="7772400" cy="4475163"/>
          </a:xfrm>
        </p:spPr>
      </p:pic>
      <p:sp>
        <p:nvSpPr>
          <p:cNvPr id="31748" name="Footer Placeholder 3">
            <a:extLst>
              <a:ext uri="{FF2B5EF4-FFF2-40B4-BE49-F238E27FC236}">
                <a16:creationId xmlns:a16="http://schemas.microsoft.com/office/drawing/2014/main" id="{394A3F77-E4AD-A9E4-F73D-43FC4B1AF62B}"/>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solidFill>
                  <a:srgbClr val="000080"/>
                </a:solidFill>
              </a:rPr>
              <a:t>Copyright 2013 John Wiley &amp; Sons, Inc.</a:t>
            </a:r>
          </a:p>
        </p:txBody>
      </p:sp>
      <p:sp>
        <p:nvSpPr>
          <p:cNvPr id="31749" name="Slide Number Placeholder 4">
            <a:extLst>
              <a:ext uri="{FF2B5EF4-FFF2-40B4-BE49-F238E27FC236}">
                <a16:creationId xmlns:a16="http://schemas.microsoft.com/office/drawing/2014/main" id="{619E2F6F-5468-5AA9-EBE9-607BEC40869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solidFill>
                  <a:srgbClr val="FF9F11"/>
                </a:solidFill>
              </a:rPr>
              <a:t>2-</a:t>
            </a:r>
            <a:fld id="{0593231C-FD13-254D-8A66-7E9DEDECE5F7}" type="slidenum">
              <a:rPr lang="en-US" altLang="en-US">
                <a:solidFill>
                  <a:srgbClr val="FF9F11"/>
                </a:solidFill>
              </a:rPr>
              <a:pPr/>
              <a:t>26</a:t>
            </a:fld>
            <a:endParaRPr lang="en-US" altLang="en-US">
              <a:solidFill>
                <a:srgbClr val="FF9F1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a:extLst>
              <a:ext uri="{FF2B5EF4-FFF2-40B4-BE49-F238E27FC236}">
                <a16:creationId xmlns:a16="http://schemas.microsoft.com/office/drawing/2014/main" id="{4BE7913B-3E18-173F-3F5D-BF3A9A98A83C}"/>
              </a:ext>
            </a:extLst>
          </p:cNvPr>
          <p:cNvSpPr>
            <a:spLocks noGrp="1"/>
          </p:cNvSpPr>
          <p:nvPr>
            <p:ph type="title"/>
          </p:nvPr>
        </p:nvSpPr>
        <p:spPr/>
        <p:txBody>
          <a:bodyPr/>
          <a:lstStyle/>
          <a:p>
            <a:r>
              <a:rPr lang="en-US" altLang="en-US" sz="4000"/>
              <a:t>Simplified Google System Hardware Architecture</a:t>
            </a:r>
          </a:p>
        </p:txBody>
      </p:sp>
      <p:pic>
        <p:nvPicPr>
          <p:cNvPr id="32771" name="Content Placeholder 5" descr="fig_02_11.jpg">
            <a:extLst>
              <a:ext uri="{FF2B5EF4-FFF2-40B4-BE49-F238E27FC236}">
                <a16:creationId xmlns:a16="http://schemas.microsoft.com/office/drawing/2014/main" id="{3589FD80-A2EE-D6E2-51E0-D6C4FD66CC45}"/>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922338" y="1524000"/>
            <a:ext cx="7756525" cy="4525963"/>
          </a:xfrm>
        </p:spPr>
      </p:pic>
      <p:sp>
        <p:nvSpPr>
          <p:cNvPr id="32772" name="Footer Placeholder 3">
            <a:extLst>
              <a:ext uri="{FF2B5EF4-FFF2-40B4-BE49-F238E27FC236}">
                <a16:creationId xmlns:a16="http://schemas.microsoft.com/office/drawing/2014/main" id="{85AE37C0-AD4B-2DA6-2D74-9087C0B36248}"/>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solidFill>
                  <a:srgbClr val="000080"/>
                </a:solidFill>
              </a:rPr>
              <a:t>Copyright 2013 John Wiley &amp; Sons, Inc.</a:t>
            </a:r>
          </a:p>
        </p:txBody>
      </p:sp>
      <p:sp>
        <p:nvSpPr>
          <p:cNvPr id="32773" name="Slide Number Placeholder 4">
            <a:extLst>
              <a:ext uri="{FF2B5EF4-FFF2-40B4-BE49-F238E27FC236}">
                <a16:creationId xmlns:a16="http://schemas.microsoft.com/office/drawing/2014/main" id="{81E0E27E-6703-9C63-5F1B-1EDA4B8B9B2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solidFill>
                  <a:srgbClr val="FF9F11"/>
                </a:solidFill>
              </a:rPr>
              <a:t>2-</a:t>
            </a:r>
            <a:fld id="{239CBC23-3939-8044-88FA-F499B2FF4FDB}" type="slidenum">
              <a:rPr lang="en-US" altLang="en-US">
                <a:solidFill>
                  <a:srgbClr val="FF9F11"/>
                </a:solidFill>
              </a:rPr>
              <a:pPr/>
              <a:t>27</a:t>
            </a:fld>
            <a:endParaRPr lang="en-US" altLang="en-US">
              <a:solidFill>
                <a:srgbClr val="FF9F1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a:extLst>
              <a:ext uri="{FF2B5EF4-FFF2-40B4-BE49-F238E27FC236}">
                <a16:creationId xmlns:a16="http://schemas.microsoft.com/office/drawing/2014/main" id="{5B884AA5-AF60-8D05-A35A-12BA5A93B636}"/>
              </a:ext>
            </a:extLst>
          </p:cNvPr>
          <p:cNvSpPr>
            <a:spLocks noGrp="1"/>
          </p:cNvSpPr>
          <p:nvPr>
            <p:ph type="title"/>
          </p:nvPr>
        </p:nvSpPr>
        <p:spPr/>
        <p:txBody>
          <a:bodyPr/>
          <a:lstStyle/>
          <a:p>
            <a:r>
              <a:rPr lang="en-US" altLang="en-US" sz="3400"/>
              <a:t>Facebook’s Application Architecture</a:t>
            </a:r>
          </a:p>
        </p:txBody>
      </p:sp>
      <p:sp>
        <p:nvSpPr>
          <p:cNvPr id="33795" name="Content Placeholder 2">
            <a:extLst>
              <a:ext uri="{FF2B5EF4-FFF2-40B4-BE49-F238E27FC236}">
                <a16:creationId xmlns:a16="http://schemas.microsoft.com/office/drawing/2014/main" id="{860601A4-3AD8-8E74-A3B5-D13AAC165792}"/>
              </a:ext>
            </a:extLst>
          </p:cNvPr>
          <p:cNvSpPr>
            <a:spLocks noGrp="1"/>
          </p:cNvSpPr>
          <p:nvPr>
            <p:ph idx="1"/>
          </p:nvPr>
        </p:nvSpPr>
        <p:spPr/>
        <p:txBody>
          <a:bodyPr/>
          <a:lstStyle/>
          <a:p>
            <a:r>
              <a:rPr lang="en-US" altLang="en-US"/>
              <a:t>N-tier architecture</a:t>
            </a:r>
          </a:p>
          <a:p>
            <a:r>
              <a:rPr lang="en-US" altLang="en-US"/>
              <a:t>Based entirely on open source software</a:t>
            </a:r>
          </a:p>
          <a:p>
            <a:r>
              <a:rPr lang="en-US" altLang="en-US"/>
              <a:t>Serves as an intermediary between web browser and an application provider’s Web service</a:t>
            </a:r>
          </a:p>
          <a:p>
            <a:r>
              <a:rPr lang="en-US" altLang="en-US"/>
              <a:t>API and protocols allow information exchange between Facebook servers and the application server</a:t>
            </a:r>
          </a:p>
          <a:p>
            <a:endParaRPr lang="en-US" altLang="en-US"/>
          </a:p>
        </p:txBody>
      </p:sp>
      <p:sp>
        <p:nvSpPr>
          <p:cNvPr id="33796" name="Footer Placeholder 3">
            <a:extLst>
              <a:ext uri="{FF2B5EF4-FFF2-40B4-BE49-F238E27FC236}">
                <a16:creationId xmlns:a16="http://schemas.microsoft.com/office/drawing/2014/main" id="{2B222057-5E4D-E799-42C8-01E7F5C1C2C1}"/>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solidFill>
                  <a:srgbClr val="000080"/>
                </a:solidFill>
              </a:rPr>
              <a:t>Copyright 2013 John Wiley &amp; Sons, Inc.</a:t>
            </a:r>
          </a:p>
        </p:txBody>
      </p:sp>
      <p:sp>
        <p:nvSpPr>
          <p:cNvPr id="33797" name="Slide Number Placeholder 4">
            <a:extLst>
              <a:ext uri="{FF2B5EF4-FFF2-40B4-BE49-F238E27FC236}">
                <a16:creationId xmlns:a16="http://schemas.microsoft.com/office/drawing/2014/main" id="{CEC8ED62-20AF-5AA9-FFE3-95B580A21A7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solidFill>
                  <a:srgbClr val="FF9F11"/>
                </a:solidFill>
              </a:rPr>
              <a:t>2-</a:t>
            </a:r>
            <a:fld id="{A2B76E58-1325-EA4B-9B2B-BDE0D45821C5}" type="slidenum">
              <a:rPr lang="en-US" altLang="en-US">
                <a:solidFill>
                  <a:srgbClr val="FF9F11"/>
                </a:solidFill>
              </a:rPr>
              <a:pPr/>
              <a:t>28</a:t>
            </a:fld>
            <a:endParaRPr lang="en-US" altLang="en-US">
              <a:solidFill>
                <a:srgbClr val="FF9F11"/>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Footer Placeholder 4">
            <a:extLst>
              <a:ext uri="{FF2B5EF4-FFF2-40B4-BE49-F238E27FC236}">
                <a16:creationId xmlns:a16="http://schemas.microsoft.com/office/drawing/2014/main" id="{36A2B40C-9FBE-A1BB-45D6-9E6772317A5D}"/>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solidFill>
                  <a:srgbClr val="000080"/>
                </a:solidFill>
              </a:rPr>
              <a:t>Copyright 2013 John Wiley &amp; Sons, Inc.</a:t>
            </a:r>
          </a:p>
        </p:txBody>
      </p:sp>
      <p:sp>
        <p:nvSpPr>
          <p:cNvPr id="34819" name="Rectangle 2">
            <a:extLst>
              <a:ext uri="{FF2B5EF4-FFF2-40B4-BE49-F238E27FC236}">
                <a16:creationId xmlns:a16="http://schemas.microsoft.com/office/drawing/2014/main" id="{27936A4E-49FD-F7E3-A3CC-C2ECB91CC2CA}"/>
              </a:ext>
            </a:extLst>
          </p:cNvPr>
          <p:cNvSpPr>
            <a:spLocks noGrp="1" noChangeArrowheads="1"/>
          </p:cNvSpPr>
          <p:nvPr>
            <p:ph type="title"/>
          </p:nvPr>
        </p:nvSpPr>
        <p:spPr/>
        <p:txBody>
          <a:bodyPr/>
          <a:lstStyle/>
          <a:p>
            <a:pPr eaLnBrk="1" hangingPunct="1"/>
            <a:r>
              <a:rPr lang="en-US" altLang="en-US" sz="3600"/>
              <a:t>Copyright 2013 John Wiley &amp; Sons</a:t>
            </a:r>
          </a:p>
        </p:txBody>
      </p:sp>
      <p:sp>
        <p:nvSpPr>
          <p:cNvPr id="34820" name="Rectangle 3">
            <a:extLst>
              <a:ext uri="{FF2B5EF4-FFF2-40B4-BE49-F238E27FC236}">
                <a16:creationId xmlns:a16="http://schemas.microsoft.com/office/drawing/2014/main" id="{49A8128E-BE6B-CED4-07D9-81F42A8B53F3}"/>
              </a:ext>
            </a:extLst>
          </p:cNvPr>
          <p:cNvSpPr>
            <a:spLocks noGrp="1" noChangeArrowheads="1"/>
          </p:cNvSpPr>
          <p:nvPr>
            <p:ph type="body" idx="1"/>
          </p:nvPr>
        </p:nvSpPr>
        <p:spPr/>
        <p:txBody>
          <a:bodyPr/>
          <a:lstStyle/>
          <a:p>
            <a:pPr marL="0" indent="0" eaLnBrk="1" hangingPunct="1">
              <a:lnSpc>
                <a:spcPct val="90000"/>
              </a:lnSpc>
              <a:buFont typeface="Wingdings" pitchFamily="2" charset="2"/>
              <a:buNone/>
            </a:pPr>
            <a:r>
              <a:rPr lang="en-US" altLang="en-US" sz="2400"/>
              <a:t>All rights reserved.  Reproduction or translation of this work beyond that permitted in section 117 of the 1976 United States Copyright Act without express permission of the copyright owner is unlawful.  Request for further information should be addressed to the Permissions Department, John Wiley &amp; Sons, Inc.  The purchaser may make back-up copies for his/her own use only and not for distribution or resale.  The Publisher assumes no responsibility for errors, omissions, or damages caused by the use of these programs or from the use of the information contained herein.”  </a:t>
            </a:r>
          </a:p>
        </p:txBody>
      </p:sp>
      <p:sp>
        <p:nvSpPr>
          <p:cNvPr id="34821" name="Slide Number Placeholder 5">
            <a:extLst>
              <a:ext uri="{FF2B5EF4-FFF2-40B4-BE49-F238E27FC236}">
                <a16:creationId xmlns:a16="http://schemas.microsoft.com/office/drawing/2014/main" id="{921C7FAE-D3B6-5A06-D105-B721E1EF8EE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solidFill>
                  <a:srgbClr val="FF9F11"/>
                </a:solidFill>
              </a:rPr>
              <a:t>2-</a:t>
            </a:r>
            <a:fld id="{F82B990A-0084-1C4B-8DEF-8AA3BA32DD17}" type="slidenum">
              <a:rPr lang="en-US" altLang="en-US">
                <a:solidFill>
                  <a:srgbClr val="FF9F11"/>
                </a:solidFill>
              </a:rPr>
              <a:pPr/>
              <a:t>29</a:t>
            </a:fld>
            <a:endParaRPr lang="en-US" altLang="en-US">
              <a:solidFill>
                <a:srgbClr val="FF9F1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24ED86EB-C19A-34F7-2EE8-9E320F06469A}"/>
              </a:ext>
            </a:extLst>
          </p:cNvPr>
          <p:cNvSpPr>
            <a:spLocks noGrp="1"/>
          </p:cNvSpPr>
          <p:nvPr>
            <p:ph type="title"/>
          </p:nvPr>
        </p:nvSpPr>
        <p:spPr/>
        <p:txBody>
          <a:bodyPr/>
          <a:lstStyle/>
          <a:p>
            <a:r>
              <a:rPr lang="en-US" altLang="en-US"/>
              <a:t>Plumbing System</a:t>
            </a:r>
          </a:p>
        </p:txBody>
      </p:sp>
      <p:pic>
        <p:nvPicPr>
          <p:cNvPr id="8195" name="Content Placeholder 5" descr="fig_02_01a.jpg">
            <a:extLst>
              <a:ext uri="{FF2B5EF4-FFF2-40B4-BE49-F238E27FC236}">
                <a16:creationId xmlns:a16="http://schemas.microsoft.com/office/drawing/2014/main" id="{A2700EDD-06C3-8507-B8EF-E17DE5226D17}"/>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1319213" y="1524000"/>
            <a:ext cx="6962775" cy="4525963"/>
          </a:xfrm>
        </p:spPr>
      </p:pic>
      <p:sp>
        <p:nvSpPr>
          <p:cNvPr id="8196" name="Footer Placeholder 3">
            <a:extLst>
              <a:ext uri="{FF2B5EF4-FFF2-40B4-BE49-F238E27FC236}">
                <a16:creationId xmlns:a16="http://schemas.microsoft.com/office/drawing/2014/main" id="{35F2853D-2811-37F7-8359-2B8B85F33F62}"/>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solidFill>
                  <a:srgbClr val="000080"/>
                </a:solidFill>
              </a:rPr>
              <a:t>Copyright 2013 John Wiley &amp; Sons, Inc.</a:t>
            </a:r>
          </a:p>
        </p:txBody>
      </p:sp>
      <p:sp>
        <p:nvSpPr>
          <p:cNvPr id="8197" name="Slide Number Placeholder 4">
            <a:extLst>
              <a:ext uri="{FF2B5EF4-FFF2-40B4-BE49-F238E27FC236}">
                <a16:creationId xmlns:a16="http://schemas.microsoft.com/office/drawing/2014/main" id="{E0B9AE3A-2790-3F08-0D14-F4C494B24E1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solidFill>
                  <a:srgbClr val="FF9F11"/>
                </a:solidFill>
              </a:rPr>
              <a:t>2-</a:t>
            </a:r>
            <a:fld id="{65C62793-199F-0240-8EBA-586AC37DEE71}" type="slidenum">
              <a:rPr lang="en-US" altLang="en-US">
                <a:solidFill>
                  <a:srgbClr val="FF9F11"/>
                </a:solidFill>
              </a:rPr>
              <a:pPr/>
              <a:t>3</a:t>
            </a:fld>
            <a:endParaRPr lang="en-US" altLang="en-US">
              <a:solidFill>
                <a:srgbClr val="FF9F1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3AC5F8D6-281A-829B-C5E3-9B0058A1DED5}"/>
              </a:ext>
            </a:extLst>
          </p:cNvPr>
          <p:cNvSpPr>
            <a:spLocks noGrp="1"/>
          </p:cNvSpPr>
          <p:nvPr>
            <p:ph type="title"/>
          </p:nvPr>
        </p:nvSpPr>
        <p:spPr/>
        <p:txBody>
          <a:bodyPr/>
          <a:lstStyle/>
          <a:p>
            <a:r>
              <a:rPr lang="en-US" altLang="en-US"/>
              <a:t>Solar System</a:t>
            </a:r>
          </a:p>
        </p:txBody>
      </p:sp>
      <p:pic>
        <p:nvPicPr>
          <p:cNvPr id="9219" name="Content Placeholder 5" descr="fig_02_01b.jpg">
            <a:extLst>
              <a:ext uri="{FF2B5EF4-FFF2-40B4-BE49-F238E27FC236}">
                <a16:creationId xmlns:a16="http://schemas.microsoft.com/office/drawing/2014/main" id="{62466C50-B3BF-1635-B50E-A563C2FE44C1}"/>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2019300" y="1524000"/>
            <a:ext cx="5562600" cy="4525963"/>
          </a:xfrm>
        </p:spPr>
      </p:pic>
      <p:sp>
        <p:nvSpPr>
          <p:cNvPr id="9220" name="Footer Placeholder 3">
            <a:extLst>
              <a:ext uri="{FF2B5EF4-FFF2-40B4-BE49-F238E27FC236}">
                <a16:creationId xmlns:a16="http://schemas.microsoft.com/office/drawing/2014/main" id="{1801814D-33D7-70DD-6B38-BD8D57381D54}"/>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solidFill>
                  <a:srgbClr val="000080"/>
                </a:solidFill>
              </a:rPr>
              <a:t>Copyright 2013 John Wiley &amp; Sons, Inc.</a:t>
            </a:r>
          </a:p>
        </p:txBody>
      </p:sp>
      <p:sp>
        <p:nvSpPr>
          <p:cNvPr id="9221" name="Slide Number Placeholder 4">
            <a:extLst>
              <a:ext uri="{FF2B5EF4-FFF2-40B4-BE49-F238E27FC236}">
                <a16:creationId xmlns:a16="http://schemas.microsoft.com/office/drawing/2014/main" id="{A11EE009-CC8A-7A47-D00E-FC85B1B9B38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solidFill>
                  <a:srgbClr val="FF9F11"/>
                </a:solidFill>
              </a:rPr>
              <a:t>2-</a:t>
            </a:r>
            <a:fld id="{1DF358A8-378B-FA47-832A-6FEF5F047DB2}" type="slidenum">
              <a:rPr lang="en-US" altLang="en-US">
                <a:solidFill>
                  <a:srgbClr val="FF9F11"/>
                </a:solidFill>
              </a:rPr>
              <a:pPr/>
              <a:t>4</a:t>
            </a:fld>
            <a:endParaRPr lang="en-US" altLang="en-US">
              <a:solidFill>
                <a:srgbClr val="FF9F1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a:extLst>
              <a:ext uri="{FF2B5EF4-FFF2-40B4-BE49-F238E27FC236}">
                <a16:creationId xmlns:a16="http://schemas.microsoft.com/office/drawing/2014/main" id="{266309F1-7E87-5ADE-0B9B-A8DEEF5E521B}"/>
              </a:ext>
            </a:extLst>
          </p:cNvPr>
          <p:cNvSpPr>
            <a:spLocks noGrp="1"/>
          </p:cNvSpPr>
          <p:nvPr>
            <p:ph type="title"/>
          </p:nvPr>
        </p:nvSpPr>
        <p:spPr/>
        <p:txBody>
          <a:bodyPr/>
          <a:lstStyle/>
          <a:p>
            <a:r>
              <a:rPr lang="en-US" altLang="en-US"/>
              <a:t>Home Network System</a:t>
            </a:r>
          </a:p>
        </p:txBody>
      </p:sp>
      <p:pic>
        <p:nvPicPr>
          <p:cNvPr id="10243" name="Content Placeholder 5" descr="fig_02_01c.jpg">
            <a:extLst>
              <a:ext uri="{FF2B5EF4-FFF2-40B4-BE49-F238E27FC236}">
                <a16:creationId xmlns:a16="http://schemas.microsoft.com/office/drawing/2014/main" id="{36602154-865E-6327-5231-A2B55374095C}"/>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914400" y="1630363"/>
            <a:ext cx="7772400" cy="4313237"/>
          </a:xfrm>
        </p:spPr>
      </p:pic>
      <p:sp>
        <p:nvSpPr>
          <p:cNvPr id="10244" name="Footer Placeholder 3">
            <a:extLst>
              <a:ext uri="{FF2B5EF4-FFF2-40B4-BE49-F238E27FC236}">
                <a16:creationId xmlns:a16="http://schemas.microsoft.com/office/drawing/2014/main" id="{5505949C-D2E3-3A0B-60C1-AD677ACAFA59}"/>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solidFill>
                  <a:srgbClr val="000080"/>
                </a:solidFill>
              </a:rPr>
              <a:t>Copyright 2013 John Wiley &amp; Sons, Inc.</a:t>
            </a:r>
          </a:p>
        </p:txBody>
      </p:sp>
      <p:sp>
        <p:nvSpPr>
          <p:cNvPr id="10245" name="Slide Number Placeholder 4">
            <a:extLst>
              <a:ext uri="{FF2B5EF4-FFF2-40B4-BE49-F238E27FC236}">
                <a16:creationId xmlns:a16="http://schemas.microsoft.com/office/drawing/2014/main" id="{A6ACF917-F016-B44C-2D57-1FA76946694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solidFill>
                  <a:srgbClr val="FF9F11"/>
                </a:solidFill>
              </a:rPr>
              <a:t>2-</a:t>
            </a:r>
            <a:fld id="{32F272D7-510B-E847-9E96-1492671879B3}" type="slidenum">
              <a:rPr lang="en-US" altLang="en-US">
                <a:solidFill>
                  <a:srgbClr val="FF9F11"/>
                </a:solidFill>
              </a:rPr>
              <a:pPr/>
              <a:t>5</a:t>
            </a:fld>
            <a:endParaRPr lang="en-US" altLang="en-US">
              <a:solidFill>
                <a:srgbClr val="FF9F1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4B4BC2AD-09CB-9C93-2724-03C89C87E8FC}"/>
              </a:ext>
            </a:extLst>
          </p:cNvPr>
          <p:cNvSpPr>
            <a:spLocks noGrp="1"/>
          </p:cNvSpPr>
          <p:nvPr>
            <p:ph type="title"/>
          </p:nvPr>
        </p:nvSpPr>
        <p:spPr/>
        <p:txBody>
          <a:bodyPr/>
          <a:lstStyle/>
          <a:p>
            <a:r>
              <a:rPr lang="en-US" altLang="en-US"/>
              <a:t>Inventory Control System</a:t>
            </a:r>
          </a:p>
        </p:txBody>
      </p:sp>
      <p:pic>
        <p:nvPicPr>
          <p:cNvPr id="11267" name="Content Placeholder 5" descr="fig_02_01d.jpg">
            <a:extLst>
              <a:ext uri="{FF2B5EF4-FFF2-40B4-BE49-F238E27FC236}">
                <a16:creationId xmlns:a16="http://schemas.microsoft.com/office/drawing/2014/main" id="{E536A696-DD96-7B50-7BA1-3A520D01B80A}"/>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1441450" y="1524000"/>
            <a:ext cx="6718300" cy="4525963"/>
          </a:xfrm>
        </p:spPr>
      </p:pic>
      <p:sp>
        <p:nvSpPr>
          <p:cNvPr id="11268" name="Footer Placeholder 3">
            <a:extLst>
              <a:ext uri="{FF2B5EF4-FFF2-40B4-BE49-F238E27FC236}">
                <a16:creationId xmlns:a16="http://schemas.microsoft.com/office/drawing/2014/main" id="{D1620468-1DB7-BF18-54B8-4000FD117FE1}"/>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solidFill>
                  <a:srgbClr val="000080"/>
                </a:solidFill>
              </a:rPr>
              <a:t>Copyright 2013 John Wiley &amp; Sons, Inc.</a:t>
            </a:r>
          </a:p>
        </p:txBody>
      </p:sp>
      <p:sp>
        <p:nvSpPr>
          <p:cNvPr id="11269" name="Slide Number Placeholder 4">
            <a:extLst>
              <a:ext uri="{FF2B5EF4-FFF2-40B4-BE49-F238E27FC236}">
                <a16:creationId xmlns:a16="http://schemas.microsoft.com/office/drawing/2014/main" id="{AF924088-9D75-B1B5-179D-B15711F56B0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solidFill>
                  <a:srgbClr val="FF9F11"/>
                </a:solidFill>
              </a:rPr>
              <a:t>2-</a:t>
            </a:r>
            <a:fld id="{C5F5286B-A6BA-FD41-865B-FCD6FF161A5B}" type="slidenum">
              <a:rPr lang="en-US" altLang="en-US">
                <a:solidFill>
                  <a:srgbClr val="FF9F11"/>
                </a:solidFill>
              </a:rPr>
              <a:pPr/>
              <a:t>6</a:t>
            </a:fld>
            <a:endParaRPr lang="en-US" altLang="en-US">
              <a:solidFill>
                <a:srgbClr val="FF9F1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id="{3CD6F875-7F84-F767-542B-404460A78A54}"/>
              </a:ext>
            </a:extLst>
          </p:cNvPr>
          <p:cNvSpPr>
            <a:spLocks noGrp="1"/>
          </p:cNvSpPr>
          <p:nvPr>
            <p:ph type="title"/>
          </p:nvPr>
        </p:nvSpPr>
        <p:spPr/>
        <p:txBody>
          <a:bodyPr/>
          <a:lstStyle/>
          <a:p>
            <a:r>
              <a:rPr lang="en-US" altLang="en-US"/>
              <a:t>Definition of a System</a:t>
            </a:r>
          </a:p>
        </p:txBody>
      </p:sp>
      <p:sp>
        <p:nvSpPr>
          <p:cNvPr id="12291" name="Content Placeholder 2">
            <a:extLst>
              <a:ext uri="{FF2B5EF4-FFF2-40B4-BE49-F238E27FC236}">
                <a16:creationId xmlns:a16="http://schemas.microsoft.com/office/drawing/2014/main" id="{3BEC3C0D-A7FC-FE9B-C161-27FA0ACB4011}"/>
              </a:ext>
            </a:extLst>
          </p:cNvPr>
          <p:cNvSpPr>
            <a:spLocks noGrp="1"/>
          </p:cNvSpPr>
          <p:nvPr>
            <p:ph idx="1"/>
          </p:nvPr>
        </p:nvSpPr>
        <p:spPr>
          <a:xfrm>
            <a:off x="914400" y="1447800"/>
            <a:ext cx="7772400" cy="4724400"/>
          </a:xfrm>
        </p:spPr>
        <p:txBody>
          <a:bodyPr/>
          <a:lstStyle/>
          <a:p>
            <a:r>
              <a:rPr lang="en-US" altLang="en-US"/>
              <a:t>“A system is a collection of components linked together and organized in such a way as to be recognizable as a single unit.”</a:t>
            </a:r>
          </a:p>
          <a:p>
            <a:r>
              <a:rPr lang="en-US" altLang="en-US"/>
              <a:t>Linked components of a system also define a boundary for the system</a:t>
            </a:r>
          </a:p>
          <a:p>
            <a:r>
              <a:rPr lang="en-US" altLang="en-US"/>
              <a:t>The environment is anything outside of the system</a:t>
            </a:r>
          </a:p>
        </p:txBody>
      </p:sp>
      <p:sp>
        <p:nvSpPr>
          <p:cNvPr id="12292" name="Footer Placeholder 3">
            <a:extLst>
              <a:ext uri="{FF2B5EF4-FFF2-40B4-BE49-F238E27FC236}">
                <a16:creationId xmlns:a16="http://schemas.microsoft.com/office/drawing/2014/main" id="{0FB9DB5F-8831-B373-0087-959786BF3C9D}"/>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solidFill>
                  <a:srgbClr val="000080"/>
                </a:solidFill>
              </a:rPr>
              <a:t>Copyright 2013 John Wiley &amp; Sons, Inc.</a:t>
            </a:r>
          </a:p>
        </p:txBody>
      </p:sp>
      <p:sp>
        <p:nvSpPr>
          <p:cNvPr id="12293" name="Slide Number Placeholder 5">
            <a:extLst>
              <a:ext uri="{FF2B5EF4-FFF2-40B4-BE49-F238E27FC236}">
                <a16:creationId xmlns:a16="http://schemas.microsoft.com/office/drawing/2014/main" id="{DCD48EE3-93B5-5D6B-2DAA-8B14378C438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solidFill>
                  <a:srgbClr val="FF9F11"/>
                </a:solidFill>
              </a:rPr>
              <a:t>2-</a:t>
            </a:r>
            <a:fld id="{E1561A51-F9BA-6A42-A348-481D545116F8}" type="slidenum">
              <a:rPr lang="en-US" altLang="en-US">
                <a:solidFill>
                  <a:srgbClr val="FF9F11"/>
                </a:solidFill>
              </a:rPr>
              <a:pPr/>
              <a:t>7</a:t>
            </a:fld>
            <a:endParaRPr lang="en-US" altLang="en-US">
              <a:solidFill>
                <a:srgbClr val="FF9F1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D97C174A-CD1E-8BA4-03F1-A85A2F65AE18}"/>
              </a:ext>
            </a:extLst>
          </p:cNvPr>
          <p:cNvSpPr>
            <a:spLocks noGrp="1"/>
          </p:cNvSpPr>
          <p:nvPr>
            <p:ph type="title"/>
          </p:nvPr>
        </p:nvSpPr>
        <p:spPr/>
        <p:txBody>
          <a:bodyPr/>
          <a:lstStyle/>
          <a:p>
            <a:r>
              <a:rPr lang="en-US" altLang="en-US" sz="4000"/>
              <a:t>General Representation of a System</a:t>
            </a:r>
          </a:p>
        </p:txBody>
      </p:sp>
      <p:pic>
        <p:nvPicPr>
          <p:cNvPr id="13315" name="Content Placeholder 5" descr="fig_02_02.jpg">
            <a:extLst>
              <a:ext uri="{FF2B5EF4-FFF2-40B4-BE49-F238E27FC236}">
                <a16:creationId xmlns:a16="http://schemas.microsoft.com/office/drawing/2014/main" id="{88D7ED16-8C48-542E-341D-7237A8D9DFC8}"/>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1514475" y="1524000"/>
            <a:ext cx="6572250" cy="4525963"/>
          </a:xfrm>
        </p:spPr>
      </p:pic>
      <p:sp>
        <p:nvSpPr>
          <p:cNvPr id="13316" name="Footer Placeholder 3">
            <a:extLst>
              <a:ext uri="{FF2B5EF4-FFF2-40B4-BE49-F238E27FC236}">
                <a16:creationId xmlns:a16="http://schemas.microsoft.com/office/drawing/2014/main" id="{0DD200A3-31C1-F2CA-B842-959CA853F7D0}"/>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solidFill>
                  <a:srgbClr val="000080"/>
                </a:solidFill>
              </a:rPr>
              <a:t>Copyright 2013 John Wiley &amp; Sons, Inc.</a:t>
            </a:r>
          </a:p>
        </p:txBody>
      </p:sp>
      <p:sp>
        <p:nvSpPr>
          <p:cNvPr id="13317" name="Slide Number Placeholder 4">
            <a:extLst>
              <a:ext uri="{FF2B5EF4-FFF2-40B4-BE49-F238E27FC236}">
                <a16:creationId xmlns:a16="http://schemas.microsoft.com/office/drawing/2014/main" id="{BE5B0F3A-8E03-3E78-C046-BB6FDB63CA1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solidFill>
                  <a:srgbClr val="FF9F11"/>
                </a:solidFill>
              </a:rPr>
              <a:t>2-</a:t>
            </a:r>
            <a:fld id="{2CBFF038-90EE-3E4A-910B-DD01D2948CD9}" type="slidenum">
              <a:rPr lang="en-US" altLang="en-US">
                <a:solidFill>
                  <a:srgbClr val="FF9F11"/>
                </a:solidFill>
              </a:rPr>
              <a:pPr/>
              <a:t>8</a:t>
            </a:fld>
            <a:endParaRPr lang="en-US" altLang="en-US">
              <a:solidFill>
                <a:srgbClr val="FF9F1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1BB58621-6BEE-E6D2-4E6B-AFB824A40FC7}"/>
              </a:ext>
            </a:extLst>
          </p:cNvPr>
          <p:cNvSpPr>
            <a:spLocks noGrp="1"/>
          </p:cNvSpPr>
          <p:nvPr>
            <p:ph type="title"/>
          </p:nvPr>
        </p:nvSpPr>
        <p:spPr/>
        <p:txBody>
          <a:bodyPr/>
          <a:lstStyle/>
          <a:p>
            <a:r>
              <a:rPr lang="en-US" altLang="en-US"/>
              <a:t>System Decomposition</a:t>
            </a:r>
          </a:p>
        </p:txBody>
      </p:sp>
      <p:sp>
        <p:nvSpPr>
          <p:cNvPr id="14339" name="Content Placeholder 2">
            <a:extLst>
              <a:ext uri="{FF2B5EF4-FFF2-40B4-BE49-F238E27FC236}">
                <a16:creationId xmlns:a16="http://schemas.microsoft.com/office/drawing/2014/main" id="{B714EBC2-C35B-B45B-042E-F1D608240D92}"/>
              </a:ext>
            </a:extLst>
          </p:cNvPr>
          <p:cNvSpPr>
            <a:spLocks noGrp="1"/>
          </p:cNvSpPr>
          <p:nvPr>
            <p:ph idx="1"/>
          </p:nvPr>
        </p:nvSpPr>
        <p:spPr/>
        <p:txBody>
          <a:bodyPr/>
          <a:lstStyle/>
          <a:p>
            <a:r>
              <a:rPr lang="en-US" altLang="en-US"/>
              <a:t>Components</a:t>
            </a:r>
          </a:p>
          <a:p>
            <a:pPr lvl="1"/>
            <a:r>
              <a:rPr lang="en-US" altLang="en-US"/>
              <a:t>May be irreducible or</a:t>
            </a:r>
          </a:p>
          <a:p>
            <a:pPr lvl="1"/>
            <a:r>
              <a:rPr lang="en-US" altLang="en-US"/>
              <a:t>May be subsystems</a:t>
            </a:r>
          </a:p>
          <a:p>
            <a:r>
              <a:rPr lang="en-US" altLang="en-US"/>
              <a:t>Decomposition</a:t>
            </a:r>
          </a:p>
          <a:p>
            <a:pPr lvl="1"/>
            <a:r>
              <a:rPr lang="en-US" altLang="en-US"/>
              <a:t>The division of a system into its components and linkages</a:t>
            </a:r>
          </a:p>
          <a:p>
            <a:pPr lvl="1"/>
            <a:r>
              <a:rPr lang="en-US" altLang="en-US"/>
              <a:t>Hierarchical</a:t>
            </a:r>
          </a:p>
          <a:p>
            <a:pPr lvl="1"/>
            <a:endParaRPr lang="en-US" altLang="en-US"/>
          </a:p>
        </p:txBody>
      </p:sp>
      <p:sp>
        <p:nvSpPr>
          <p:cNvPr id="14340" name="Footer Placeholder 3">
            <a:extLst>
              <a:ext uri="{FF2B5EF4-FFF2-40B4-BE49-F238E27FC236}">
                <a16:creationId xmlns:a16="http://schemas.microsoft.com/office/drawing/2014/main" id="{F94B7C91-F4FB-4BCF-11EA-564207A7D4CC}"/>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solidFill>
                  <a:srgbClr val="000080"/>
                </a:solidFill>
              </a:rPr>
              <a:t>Copyright 2013 John Wiley &amp; Sons, Inc.</a:t>
            </a:r>
          </a:p>
        </p:txBody>
      </p:sp>
      <p:sp>
        <p:nvSpPr>
          <p:cNvPr id="14341" name="Slide Number Placeholder 4">
            <a:extLst>
              <a:ext uri="{FF2B5EF4-FFF2-40B4-BE49-F238E27FC236}">
                <a16:creationId xmlns:a16="http://schemas.microsoft.com/office/drawing/2014/main" id="{8417597F-76CF-3E00-4630-36F2BA08241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solidFill>
                  <a:srgbClr val="FF9F11"/>
                </a:solidFill>
              </a:rPr>
              <a:t>2-</a:t>
            </a:r>
            <a:fld id="{B9796A05-CC54-9F41-9CB5-F1AC28C2511E}" type="slidenum">
              <a:rPr lang="en-US" altLang="en-US">
                <a:solidFill>
                  <a:srgbClr val="FF9F11"/>
                </a:solidFill>
              </a:rPr>
              <a:pPr/>
              <a:t>9</a:t>
            </a:fld>
            <a:endParaRPr lang="en-US" altLang="en-US">
              <a:solidFill>
                <a:srgbClr val="FF9F11"/>
              </a:solidFill>
            </a:endParaRPr>
          </a:p>
        </p:txBody>
      </p:sp>
    </p:spTree>
  </p:cSld>
  <p:clrMapOvr>
    <a:masterClrMapping/>
  </p:clrMapOvr>
</p:sld>
</file>

<file path=ppt/theme/theme1.xml><?xml version="1.0" encoding="utf-8"?>
<a:theme xmlns:a="http://schemas.openxmlformats.org/drawingml/2006/main" name="blank">
  <a:themeElements>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2288</TotalTime>
  <Words>1147</Words>
  <Application>Microsoft Macintosh PowerPoint</Application>
  <PresentationFormat>On-screen Show (4:3)</PresentationFormat>
  <Paragraphs>176</Paragraphs>
  <Slides>29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Arial</vt:lpstr>
      <vt:lpstr>Wingdings</vt:lpstr>
      <vt:lpstr>Symbol</vt:lpstr>
      <vt:lpstr>blank</vt:lpstr>
      <vt:lpstr>CHAPTER 2: An Introduction to Systems Concepts and Systems Architecture</vt:lpstr>
      <vt:lpstr>What is a system?</vt:lpstr>
      <vt:lpstr>Plumbing System</vt:lpstr>
      <vt:lpstr>Solar System</vt:lpstr>
      <vt:lpstr>Home Network System</vt:lpstr>
      <vt:lpstr>Inventory Control System</vt:lpstr>
      <vt:lpstr>Definition of a System</vt:lpstr>
      <vt:lpstr>General Representation of a System</vt:lpstr>
      <vt:lpstr>System Decomposition</vt:lpstr>
      <vt:lpstr>System Architecture</vt:lpstr>
      <vt:lpstr>Abstractions of Systems</vt:lpstr>
      <vt:lpstr>Business Organization Chart</vt:lpstr>
      <vt:lpstr>Business Application Architecture</vt:lpstr>
      <vt:lpstr>IT System Architectures</vt:lpstr>
      <vt:lpstr>Client-Server Computing</vt:lpstr>
      <vt:lpstr>Basic Client-Server Architecture</vt:lpstr>
      <vt:lpstr>Advantages of Client-Server Architecture</vt:lpstr>
      <vt:lpstr>Clients and Servers on a Network</vt:lpstr>
      <vt:lpstr>Multi-tier Architectures</vt:lpstr>
      <vt:lpstr>Three-tier Web-based Email Architecture</vt:lpstr>
      <vt:lpstr>Cloud Computing</vt:lpstr>
      <vt:lpstr>Cloud Computing Advantages/Risks</vt:lpstr>
      <vt:lpstr>Peer-to-Peer Computing</vt:lpstr>
      <vt:lpstr>Hybrid Model of Computing</vt:lpstr>
      <vt:lpstr>Google: System Architecture</vt:lpstr>
      <vt:lpstr>Google Data Center Search Application Architecture</vt:lpstr>
      <vt:lpstr>Simplified Google System Hardware Architecture</vt:lpstr>
      <vt:lpstr>Facebook’s Application Architecture</vt:lpstr>
      <vt:lpstr>Copyright 2013 John Wiley &amp; Sons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Computer Systems</dc:title>
  <dc:creator>Wilson Wong</dc:creator>
  <cp:lastModifiedBy>Thanapoom Phatthanaphan</cp:lastModifiedBy>
  <cp:revision>63</cp:revision>
  <dcterms:created xsi:type="dcterms:W3CDTF">2003-01-15T13:43:27Z</dcterms:created>
  <dcterms:modified xsi:type="dcterms:W3CDTF">2022-09-16T23:10:25Z</dcterms:modified>
</cp:coreProperties>
</file>