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be7287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be7287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bc9109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bc9109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bc91093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bc91093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be7287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be7287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bc91093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bc91093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bc91093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bc9109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be7287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be7287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be7287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be7287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be7287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be7287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000" y="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00" y="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000" y="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0725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000" y="730725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0" y="730725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000" y="730725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00" y="730725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000" y="730725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145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46145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000" y="146145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00" y="146145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1461450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000" y="1461450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387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000" y="2206388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0" y="2206387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000" y="2192163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00" y="2192162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47000" y="2192163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51325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2951337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000" y="2951325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00" y="2951337"/>
            <a:ext cx="2029008" cy="7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2951338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000" y="2922912"/>
            <a:ext cx="2029008" cy="7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-100" y="3682075"/>
            <a:ext cx="5337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</a:rPr>
              <a:t>Монополистическая 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</a:rPr>
              <a:t>конкуренция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138000" y="3653650"/>
            <a:ext cx="40059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rgbClr val="FFFFFF"/>
                </a:solidFill>
              </a:rPr>
              <a:t>122 группа:</a:t>
            </a:r>
            <a:endParaRPr i="1"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rgbClr val="FFFFFF"/>
                </a:solidFill>
              </a:rPr>
              <a:t>Васильева, Копейцева, Мкртычян, Немчинов, Соколова, Тарасов</a:t>
            </a:r>
            <a:endParaRPr i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00"/>
                </a:solidFill>
              </a:rPr>
              <a:t>Спасибо за внимание!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50" y="152400"/>
            <a:ext cx="1981151" cy="198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FF00"/>
                </a:solidFill>
              </a:rPr>
              <a:t>Монополистическая конкуренция </a:t>
            </a:r>
            <a:r>
              <a:rPr lang="ru" sz="2500">
                <a:solidFill>
                  <a:srgbClr val="FFFFFF"/>
                </a:solidFill>
              </a:rPr>
              <a:t>(Monopolistic competition) — тип структуры рынка, состоящий из множества мелких фирм, выпускающих дифференцированную продукцию, и характеризующийся свободным входом на рынок и выходом с рынка. Продукция этих фирм является близкой, но не полностью взаимозаменяемой, т.е. каждая из множества мелких фирм производит продукт, несколько отличающийся от продукции ее конкурентов.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450" y="2285951"/>
            <a:ext cx="1981151" cy="198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0FF00"/>
                </a:solidFill>
              </a:rPr>
              <a:t>Основные черты монополистической конкуренции</a:t>
            </a:r>
            <a:r>
              <a:rPr lang="ru" sz="1800">
                <a:solidFill>
                  <a:srgbClr val="FFFFFF"/>
                </a:solidFill>
              </a:rPr>
              <a:t>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Наличие множества продавцов и покупателей (рынок состоит из большого числа независимых фирм и покупателей);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Свободный вход на рынок и выход с него (отсутствие барьеров, удерживающих новые фирмы от вступления на рынок, или препятствий на пути существующих фирм, покидающих рынок);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Разнородная, дифференцированная продукция, предлагаемая конкурирующими фирмами. Причем продукты могут отличаться один от другого по одному или ряду свойств (например по химическому составу);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Совершенная информированность продавцов и покупателей об условиях рынка;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Влияние на уровень цен, но в довольно узких рамках.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050" y="1581175"/>
            <a:ext cx="1981151" cy="19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Ключевая особенность рынка монополистической конкуренции - это </a:t>
            </a:r>
            <a:r>
              <a:rPr lang="ru" sz="1600">
                <a:solidFill>
                  <a:srgbClr val="00FF00"/>
                </a:solidFill>
              </a:rPr>
              <a:t>дифференциация продукции</a:t>
            </a:r>
            <a:r>
              <a:rPr lang="ru" sz="1600">
                <a:solidFill>
                  <a:srgbClr val="FFFFFF"/>
                </a:solidFill>
              </a:rPr>
              <a:t>. Дифференциация означает, что производители предлагают близкие, но не одинаковые по характеристикам товары или услуги. Эти блага не являются совершенными заменителями друг друга.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FFFFFF"/>
                </a:solidFill>
              </a:rPr>
              <a:t>Вертикальная дифференциация - это деление товаров на более качественные и менее качественные. Например, автомобиль Mercedes по большинству характеристик лучше, чем автомобиль «Запорожец». У них разная цена и разные покупатели.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FFFFFF"/>
                </a:solidFill>
              </a:rPr>
              <a:t>Горизонтальная дифференциация - это деление товаров на соответствующие или не соответствующие предпочтениям покупателя при близких ценах. Например, чашка кофе в большинстве кофеен стоит примерно одинаково, и покупатель выбирает заведение исходя из своих вкусов, удобства расположения кофейни и т.п.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0"/>
            <a:ext cx="6439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</a:rPr>
              <a:t>Простыми словами, монополистическая конкуренция - это ситуация, когда товары разных продавцов по-своему уникальны, но взаимозаменяемы. Производителей много, поэтому сговор между ними исключен. Каждый вправе сам устанавливать цены на свой вариант товара. Продавцы активно конкурируют друг с другом.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</a:rPr>
              <a:t>Рынок спортивной обуви является хорошим примером рынка монополистической конкуренции. 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00" y="1622650"/>
            <a:ext cx="2530924" cy="1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0" y="0"/>
            <a:ext cx="6439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Многие фирмы выпускают кроссовки, Покупатель может выбрать кроссовки фирмы Adidas, Puma, Nike или любого другого производителя, но выглядеть они будут по-разному.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</a:rPr>
              <a:t>В этом смысле компания Adidas обладает </a:t>
            </a:r>
            <a:r>
              <a:rPr i="1" lang="ru" sz="2000">
                <a:solidFill>
                  <a:srgbClr val="FFFFFF"/>
                </a:solidFill>
              </a:rPr>
              <a:t>монополией</a:t>
            </a:r>
            <a:r>
              <a:rPr lang="ru" sz="2000">
                <a:solidFill>
                  <a:srgbClr val="FFFFFF"/>
                </a:solidFill>
              </a:rPr>
              <a:t> — исключительным правом — на производство своих моделей кроссовок. Она может в любой момент поднять или снизить цены на свою продукцию без оглядки на действия других фирм.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</a:rPr>
              <a:t>В то же время Adidas не монополист на рынке спортивной обуви — производитель активно </a:t>
            </a:r>
            <a:r>
              <a:rPr i="1" lang="ru" sz="2000">
                <a:solidFill>
                  <a:srgbClr val="FFFFFF"/>
                </a:solidFill>
              </a:rPr>
              <a:t>конкурирует</a:t>
            </a:r>
            <a:r>
              <a:rPr lang="ru" sz="2000">
                <a:solidFill>
                  <a:srgbClr val="FFFFFF"/>
                </a:solidFill>
              </a:rPr>
              <a:t> с десятками компаний, которые предлагают свои модели кроссовок.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25" y="1228238"/>
            <a:ext cx="2113800" cy="268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0" y="0"/>
            <a:ext cx="6439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</a:rPr>
              <a:t>Кратко об истории индустрии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FFFFFF"/>
                </a:solidFill>
              </a:rPr>
              <a:t>Nike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Найк стал настоящим символом поп-культуры, является одним из законодателей уличной моды. Однако так было не всегда. В 1960-х Adidas, Puma являлись лидерами рынками, создав абсолютную монополию. Рано или поздно это должно было прекратиться, так и случилось с появлением на рынке Nike.Фил Найт четко понимал, какие действия необходимо предпринять, чтобы выйти на рынок, занять уверенные позиции. Изначально бизнесмен занимался импортом кроссовок, приобретая обувь у Onitsuka Tiger, сейчас Асикс. Производитель был единственным, кто мог предложить высокое качество, инновации способные достойно конкурировать с гигантами. Что было особенно хорошо в комплексе с выгодной ценой.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400" y="2206387"/>
            <a:ext cx="2029008" cy="7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0" y="0"/>
            <a:ext cx="67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0" y="0"/>
            <a:ext cx="6439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FF00"/>
                </a:solidFill>
              </a:rPr>
              <a:t>Кратко об истории индустрии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FFFFFF"/>
                </a:solidFill>
              </a:rPr>
              <a:t>Adidas и Puma</a:t>
            </a:r>
            <a:endParaRPr i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</a:rPr>
              <a:t>После развала семейного предприятия братья друг с другом не разговаривали (кроме как в суде), а Puma и adidas стали самыми ожесточенными конкурентами. 18 августа 1949 года Адольф взял две полосы с эмблемы Dassler, пририсовал к ним третью и запатентовал получившиеся как символ adidas. В конце 1950-х годов компания adidas вышла на рынок США, воспользовавшись ростом популярности спорта и отсутствием серьезных конкурентов (её примеру последовала Puma, но с меньшим успехом).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</a:rPr>
              <a:t>Nike и Reebok в 1980-х годах начали агрессивные рекламные кампании в Северной Америке, к концу десятилетия на них приходилось 50 % рынка спортивной обуви в США, в то время как доля adidas сократилась до 3 %. В августе 2005 года adidas AG купил за $3,8 млрд 100 % акций своего конкурента, Reebok International Ltd. Поглощение Reebok позволило adidas увеличить свою долю на важнейшем для компании американском рынке спортивных товаров до 20 % и максимально приблизиться к лидеру рынка — компании Nike, которая контролирует 35 %.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400" y="2206388"/>
            <a:ext cx="1080000" cy="7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525" y="2283650"/>
            <a:ext cx="1129626" cy="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FF00"/>
                </a:solidFill>
              </a:rPr>
              <a:t>Вывод</a:t>
            </a:r>
            <a:endParaRPr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Монополистическая конкуренция - пример несовершенной конкуренции. На рынке чистой конкуренции у всех продавцов одинаковый товар, и на цену они повлиять не могут. А вот на рынке монополистической конкуренции фирмы могут в определенных рамках влиять на цену, потому что предлагают уникальные товары и услуги. Но и взвинтить цены, как на рынке чистой монополии, невозможно - покупатели уйдут к конкурентам. Поэтому в ход часто идет неценовая конкуренция.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175" y="1855542"/>
            <a:ext cx="1877775" cy="1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