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9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 cap="rnd">
              <a:noFill/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alpha val="23000"/>
                </a:schemeClr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73-4B12-BA80-6AC14C3F0B95}"/>
              </c:ext>
            </c:extLst>
          </c:dPt>
          <c:dPt>
            <c:idx val="5"/>
            <c:invertIfNegative val="0"/>
            <c:bubble3D val="0"/>
            <c:spPr>
              <a:solidFill>
                <a:srgbClr val="E8AC6C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73-4B12-BA80-6AC14C3F0B95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/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573-4B12-BA80-6AC14C3F0B95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73-4B12-BA80-6AC14C3F0B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-12130976"/>
        <c:axId val="-12142400"/>
      </c:barChart>
      <c:catAx>
        <c:axId val="-1213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8899B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142400"/>
        <c:crosses val="autoZero"/>
        <c:auto val="1"/>
        <c:lblAlgn val="ctr"/>
        <c:lblOffset val="100"/>
        <c:noMultiLvlLbl val="0"/>
      </c:catAx>
      <c:valAx>
        <c:axId val="-121424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213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429747" y="4003214"/>
            <a:ext cx="2443728" cy="148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개요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요구사항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  <a:cs typeface="Aharoni" panose="02010803020104030203" pitchFamily="2" charset="-79"/>
              </a:rPr>
              <a:t>설계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구현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테스트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Schedule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Project manager / KIM</a:t>
            </a: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107128" y="2019447"/>
            <a:ext cx="6469109" cy="1477328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</a:rPr>
              <a:t>헬스장관리프로그램</a:t>
            </a:r>
            <a:r>
              <a:rPr lang="en-US" altLang="ko-KR" sz="3600" b="1" kern="0" dirty="0">
                <a:solidFill>
                  <a:prstClr val="white"/>
                </a:solidFill>
              </a:rPr>
              <a:t> C# &amp; ORACLE</a:t>
            </a:r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226CD99-ADA4-4AA1-8EFA-60D903E8C4D5}"/>
              </a:ext>
            </a:extLst>
          </p:cNvPr>
          <p:cNvSpPr/>
          <p:nvPr/>
        </p:nvSpPr>
        <p:spPr>
          <a:xfrm>
            <a:off x="457200" y="1005840"/>
            <a:ext cx="509452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594503-D693-4990-B786-A48758B372E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11926" y="1463040"/>
            <a:ext cx="0" cy="61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75E90F-E687-4E57-8CB6-C2ED2D96394E}"/>
              </a:ext>
            </a:extLst>
          </p:cNvPr>
          <p:cNvCxnSpPr>
            <a:cxnSpLocks/>
          </p:cNvCxnSpPr>
          <p:nvPr/>
        </p:nvCxnSpPr>
        <p:spPr>
          <a:xfrm>
            <a:off x="383178" y="1650275"/>
            <a:ext cx="664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EEADBE-C844-4FB3-A85D-80D59770D866}"/>
              </a:ext>
            </a:extLst>
          </p:cNvPr>
          <p:cNvCxnSpPr>
            <a:cxnSpLocks/>
          </p:cNvCxnSpPr>
          <p:nvPr/>
        </p:nvCxnSpPr>
        <p:spPr>
          <a:xfrm flipV="1">
            <a:off x="457200" y="2063931"/>
            <a:ext cx="257993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4DB858-8059-4686-8E9C-07B87C210F26}"/>
              </a:ext>
            </a:extLst>
          </p:cNvPr>
          <p:cNvCxnSpPr>
            <a:cxnSpLocks/>
          </p:cNvCxnSpPr>
          <p:nvPr/>
        </p:nvCxnSpPr>
        <p:spPr>
          <a:xfrm>
            <a:off x="714103" y="2059575"/>
            <a:ext cx="252549" cy="2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2653CC-6CD9-4009-A34E-29355DCF5681}"/>
              </a:ext>
            </a:extLst>
          </p:cNvPr>
          <p:cNvSpPr txBox="1"/>
          <p:nvPr/>
        </p:nvSpPr>
        <p:spPr>
          <a:xfrm>
            <a:off x="269467" y="25254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8A90F9-83A3-4D84-AF0C-852416306655}"/>
              </a:ext>
            </a:extLst>
          </p:cNvPr>
          <p:cNvSpPr/>
          <p:nvPr/>
        </p:nvSpPr>
        <p:spPr>
          <a:xfrm>
            <a:off x="1606731" y="117566"/>
            <a:ext cx="9222372" cy="6622863"/>
          </a:xfrm>
          <a:prstGeom prst="rect">
            <a:avLst/>
          </a:prstGeom>
          <a:ln cap="flat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2610897" y="3997401"/>
            <a:ext cx="829883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고객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713CBE-36A6-4F2B-89FA-9BB3ADB22C0E}"/>
              </a:ext>
            </a:extLst>
          </p:cNvPr>
          <p:cNvSpPr/>
          <p:nvPr/>
        </p:nvSpPr>
        <p:spPr>
          <a:xfrm>
            <a:off x="2517359" y="426764"/>
            <a:ext cx="1155933" cy="5856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트레이너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496001C-1663-4EB1-BBEC-4B04FC787339}"/>
              </a:ext>
            </a:extLst>
          </p:cNvPr>
          <p:cNvSpPr/>
          <p:nvPr/>
        </p:nvSpPr>
        <p:spPr>
          <a:xfrm>
            <a:off x="457200" y="3675799"/>
            <a:ext cx="509452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958758D-9C32-44CF-9287-9F10B634589D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711926" y="4132999"/>
            <a:ext cx="0" cy="61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697561-3635-4A68-83C3-C34AF279DB98}"/>
              </a:ext>
            </a:extLst>
          </p:cNvPr>
          <p:cNvCxnSpPr>
            <a:cxnSpLocks/>
          </p:cNvCxnSpPr>
          <p:nvPr/>
        </p:nvCxnSpPr>
        <p:spPr>
          <a:xfrm>
            <a:off x="383178" y="4320234"/>
            <a:ext cx="664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6C057E5-A101-4178-9841-13D44F5EED06}"/>
              </a:ext>
            </a:extLst>
          </p:cNvPr>
          <p:cNvCxnSpPr>
            <a:cxnSpLocks/>
          </p:cNvCxnSpPr>
          <p:nvPr/>
        </p:nvCxnSpPr>
        <p:spPr>
          <a:xfrm flipV="1">
            <a:off x="457200" y="4733890"/>
            <a:ext cx="257993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1E731B-4643-45A0-A38A-E7B484941718}"/>
              </a:ext>
            </a:extLst>
          </p:cNvPr>
          <p:cNvCxnSpPr>
            <a:cxnSpLocks/>
          </p:cNvCxnSpPr>
          <p:nvPr/>
        </p:nvCxnSpPr>
        <p:spPr>
          <a:xfrm>
            <a:off x="714103" y="4729534"/>
            <a:ext cx="252549" cy="2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1D7B84-D2AB-49A5-89AF-40B9A1058B70}"/>
              </a:ext>
            </a:extLst>
          </p:cNvPr>
          <p:cNvSpPr txBox="1"/>
          <p:nvPr/>
        </p:nvSpPr>
        <p:spPr>
          <a:xfrm>
            <a:off x="157927" y="5232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트레이너</a:t>
            </a:r>
            <a:endParaRPr lang="en-US" altLang="ko-KR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0902335-BCFC-4934-9074-EE0DBF0E3E03}"/>
              </a:ext>
            </a:extLst>
          </p:cNvPr>
          <p:cNvSpPr/>
          <p:nvPr/>
        </p:nvSpPr>
        <p:spPr>
          <a:xfrm>
            <a:off x="6309430" y="3090145"/>
            <a:ext cx="1012190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락커룸</a:t>
            </a:r>
            <a:endParaRPr lang="en-US" altLang="ko-KR" sz="1200" dirty="0"/>
          </a:p>
          <a:p>
            <a:pPr algn="ctr"/>
            <a:r>
              <a:rPr lang="ko-KR" altLang="en-US" sz="1200" dirty="0"/>
              <a:t>관리</a:t>
            </a:r>
            <a:endParaRPr lang="en-US" altLang="ko-KR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16B7043-9BF7-467A-879B-72974F7F7DED}"/>
              </a:ext>
            </a:extLst>
          </p:cNvPr>
          <p:cNvSpPr/>
          <p:nvPr/>
        </p:nvSpPr>
        <p:spPr>
          <a:xfrm>
            <a:off x="3367973" y="1571595"/>
            <a:ext cx="1225799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트레이너 추가</a:t>
            </a:r>
            <a:endParaRPr lang="en-US" altLang="ko-KR" sz="1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D32DF17-DFD3-4476-8617-199BA3F4C8C1}"/>
              </a:ext>
            </a:extLst>
          </p:cNvPr>
          <p:cNvSpPr/>
          <p:nvPr/>
        </p:nvSpPr>
        <p:spPr>
          <a:xfrm>
            <a:off x="2516522" y="2177712"/>
            <a:ext cx="1225799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트레이너 수정</a:t>
            </a:r>
            <a:endParaRPr lang="en-US" altLang="ko-KR" sz="1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832B3B-7CCA-4A54-90CD-74580434856E}"/>
              </a:ext>
            </a:extLst>
          </p:cNvPr>
          <p:cNvSpPr/>
          <p:nvPr/>
        </p:nvSpPr>
        <p:spPr>
          <a:xfrm>
            <a:off x="1668989" y="1663117"/>
            <a:ext cx="1225799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트레이너 삭제</a:t>
            </a:r>
            <a:endParaRPr lang="en-US" altLang="ko-KR" sz="12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C165862-B673-461C-830B-31CA4BF856CD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42183" y="719592"/>
            <a:ext cx="1375176" cy="68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2DA87AE-99D9-4CA4-8BEE-6D6513E8210A}"/>
              </a:ext>
            </a:extLst>
          </p:cNvPr>
          <p:cNvCxnSpPr>
            <a:cxnSpLocks/>
          </p:cNvCxnSpPr>
          <p:nvPr/>
        </p:nvCxnSpPr>
        <p:spPr>
          <a:xfrm>
            <a:off x="1142183" y="1837876"/>
            <a:ext cx="1814863" cy="2143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A36882E-527C-4E17-B301-FB507F368D13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236928" y="4290228"/>
            <a:ext cx="1373969" cy="28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추출 31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1651248">
            <a:off x="2642973" y="4804625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514405" y="4990933"/>
            <a:ext cx="202686" cy="37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237ABB3-641F-4C9E-B092-402C40F5CE46}"/>
              </a:ext>
            </a:extLst>
          </p:cNvPr>
          <p:cNvSpPr/>
          <p:nvPr/>
        </p:nvSpPr>
        <p:spPr>
          <a:xfrm>
            <a:off x="1707843" y="5518497"/>
            <a:ext cx="1265352" cy="4847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신규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</a:t>
            </a:r>
            <a:endParaRPr lang="en-US" altLang="ko-KR" sz="12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61527BD-1139-426C-BF1D-B0FE1FC635BF}"/>
              </a:ext>
            </a:extLst>
          </p:cNvPr>
          <p:cNvSpPr/>
          <p:nvPr/>
        </p:nvSpPr>
        <p:spPr>
          <a:xfrm>
            <a:off x="2717091" y="6067801"/>
            <a:ext cx="1225798" cy="4847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정보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수정</a:t>
            </a:r>
            <a:endParaRPr lang="en-US" altLang="ko-KR" sz="1200" dirty="0"/>
          </a:p>
        </p:txBody>
      </p:sp>
      <p:sp>
        <p:nvSpPr>
          <p:cNvPr id="36" name="순서도: 추출 35">
            <a:extLst>
              <a:ext uri="{FF2B5EF4-FFF2-40B4-BE49-F238E27FC236}">
                <a16:creationId xmlns:a16="http://schemas.microsoft.com/office/drawing/2014/main" id="{5686E4E9-7C49-478B-94AC-5EDD6F1F7B2F}"/>
              </a:ext>
            </a:extLst>
          </p:cNvPr>
          <p:cNvSpPr/>
          <p:nvPr/>
        </p:nvSpPr>
        <p:spPr>
          <a:xfrm rot="21341145">
            <a:off x="3000879" y="4763599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225E3D1-F882-4A59-80CF-BD7B7F692390}"/>
              </a:ext>
            </a:extLst>
          </p:cNvPr>
          <p:cNvCxnSpPr>
            <a:cxnSpLocks/>
          </p:cNvCxnSpPr>
          <p:nvPr/>
        </p:nvCxnSpPr>
        <p:spPr>
          <a:xfrm>
            <a:off x="3129403" y="4966708"/>
            <a:ext cx="109260" cy="952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추출 37">
            <a:extLst>
              <a:ext uri="{FF2B5EF4-FFF2-40B4-BE49-F238E27FC236}">
                <a16:creationId xmlns:a16="http://schemas.microsoft.com/office/drawing/2014/main" id="{0E856CBF-6FDE-4644-89C1-19764F47F7BF}"/>
              </a:ext>
            </a:extLst>
          </p:cNvPr>
          <p:cNvSpPr/>
          <p:nvPr/>
        </p:nvSpPr>
        <p:spPr>
          <a:xfrm rot="20306773">
            <a:off x="3387967" y="4718035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80DB17-C1FE-4089-AC5C-935F0AFE2093}"/>
              </a:ext>
            </a:extLst>
          </p:cNvPr>
          <p:cNvCxnSpPr>
            <a:cxnSpLocks/>
          </p:cNvCxnSpPr>
          <p:nvPr/>
        </p:nvCxnSpPr>
        <p:spPr>
          <a:xfrm>
            <a:off x="3545854" y="4903365"/>
            <a:ext cx="1047918" cy="1123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4031819" y="4923263"/>
            <a:ext cx="989492" cy="4847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기간</a:t>
            </a:r>
            <a:endParaRPr lang="en-US" altLang="ko-KR" sz="1200" dirty="0"/>
          </a:p>
          <a:p>
            <a:pPr algn="ctr"/>
            <a:r>
              <a:rPr lang="ko-KR" altLang="en-US" sz="1200" dirty="0"/>
              <a:t>연장</a:t>
            </a:r>
            <a:endParaRPr lang="en-US" altLang="ko-KR" sz="1200" dirty="0"/>
          </a:p>
        </p:txBody>
      </p:sp>
      <p:sp>
        <p:nvSpPr>
          <p:cNvPr id="43" name="순서도: 추출 42">
            <a:extLst>
              <a:ext uri="{FF2B5EF4-FFF2-40B4-BE49-F238E27FC236}">
                <a16:creationId xmlns:a16="http://schemas.microsoft.com/office/drawing/2014/main" id="{950CE74B-1830-4158-850C-94BFAC6F89A1}"/>
              </a:ext>
            </a:extLst>
          </p:cNvPr>
          <p:cNvSpPr/>
          <p:nvPr/>
        </p:nvSpPr>
        <p:spPr>
          <a:xfrm rot="19750551">
            <a:off x="3470233" y="987819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572373F-EEF3-4492-8C28-83C1493CCEED}"/>
              </a:ext>
            </a:extLst>
          </p:cNvPr>
          <p:cNvCxnSpPr>
            <a:cxnSpLocks/>
          </p:cNvCxnSpPr>
          <p:nvPr/>
        </p:nvCxnSpPr>
        <p:spPr>
          <a:xfrm>
            <a:off x="3627954" y="1171341"/>
            <a:ext cx="169032" cy="299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DCCD7E2A-A2B5-4FA6-8344-38462C33C941}"/>
              </a:ext>
            </a:extLst>
          </p:cNvPr>
          <p:cNvSpPr/>
          <p:nvPr/>
        </p:nvSpPr>
        <p:spPr>
          <a:xfrm>
            <a:off x="4306077" y="6003200"/>
            <a:ext cx="989493" cy="4847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</a:t>
            </a:r>
            <a:endParaRPr lang="en-US" altLang="ko-KR" sz="1200" dirty="0"/>
          </a:p>
          <a:p>
            <a:pPr algn="ctr"/>
            <a:r>
              <a:rPr lang="ko-KR" altLang="en-US" sz="1200" dirty="0"/>
              <a:t>조회</a:t>
            </a:r>
            <a:endParaRPr lang="en-US" altLang="ko-KR" sz="12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4A2F30C-F321-4FC2-812F-BD4D51DCFE3F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373778" y="2707094"/>
            <a:ext cx="4935652" cy="675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5232F93-DC3A-4F34-92F8-87591D716FD4}"/>
              </a:ext>
            </a:extLst>
          </p:cNvPr>
          <p:cNvCxnSpPr>
            <a:cxnSpLocks/>
          </p:cNvCxnSpPr>
          <p:nvPr/>
        </p:nvCxnSpPr>
        <p:spPr>
          <a:xfrm flipV="1">
            <a:off x="1221378" y="3435105"/>
            <a:ext cx="5088052" cy="499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0A6B618-AD68-4B71-9599-4BB08F8F72C4}"/>
              </a:ext>
            </a:extLst>
          </p:cNvPr>
          <p:cNvSpPr/>
          <p:nvPr/>
        </p:nvSpPr>
        <p:spPr>
          <a:xfrm>
            <a:off x="6309430" y="409392"/>
            <a:ext cx="1012190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  <a:endParaRPr lang="en-US" altLang="ko-KR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8E288E-A581-414E-81F5-453FF8F13C2A}"/>
              </a:ext>
            </a:extLst>
          </p:cNvPr>
          <p:cNvSpPr txBox="1"/>
          <p:nvPr/>
        </p:nvSpPr>
        <p:spPr>
          <a:xfrm>
            <a:off x="4469570" y="409392"/>
            <a:ext cx="1155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&lt;&lt;include&gt;&gt;</a:t>
            </a:r>
            <a:endParaRPr lang="ko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EDF0E18-89D2-4A73-B275-F32103B36748}"/>
              </a:ext>
            </a:extLst>
          </p:cNvPr>
          <p:cNvCxnSpPr>
            <a:cxnSpLocks/>
          </p:cNvCxnSpPr>
          <p:nvPr/>
        </p:nvCxnSpPr>
        <p:spPr>
          <a:xfrm flipH="1">
            <a:off x="3833154" y="719591"/>
            <a:ext cx="237631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arrow" w="med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순서도: 추출 85">
            <a:extLst>
              <a:ext uri="{FF2B5EF4-FFF2-40B4-BE49-F238E27FC236}">
                <a16:creationId xmlns:a16="http://schemas.microsoft.com/office/drawing/2014/main" id="{EFE2EA7C-641C-4A9A-9791-8A9E2D5BB5BE}"/>
              </a:ext>
            </a:extLst>
          </p:cNvPr>
          <p:cNvSpPr/>
          <p:nvPr/>
        </p:nvSpPr>
        <p:spPr>
          <a:xfrm rot="1651248">
            <a:off x="2519251" y="999531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57E94F0-063F-4F02-95A6-DA4A1AB06BCC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390683" y="1185839"/>
            <a:ext cx="202686" cy="37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순서도: 추출 87">
            <a:extLst>
              <a:ext uri="{FF2B5EF4-FFF2-40B4-BE49-F238E27FC236}">
                <a16:creationId xmlns:a16="http://schemas.microsoft.com/office/drawing/2014/main" id="{B1414DD1-1499-4638-BF62-A2E3BE729FC5}"/>
              </a:ext>
            </a:extLst>
          </p:cNvPr>
          <p:cNvSpPr/>
          <p:nvPr/>
        </p:nvSpPr>
        <p:spPr>
          <a:xfrm>
            <a:off x="2977462" y="1081123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ED4D33C-ED03-42EE-91EA-11E0E7AC14B0}"/>
              </a:ext>
            </a:extLst>
          </p:cNvPr>
          <p:cNvCxnSpPr>
            <a:cxnSpLocks/>
          </p:cNvCxnSpPr>
          <p:nvPr/>
        </p:nvCxnSpPr>
        <p:spPr>
          <a:xfrm>
            <a:off x="3101957" y="1294127"/>
            <a:ext cx="1394" cy="711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순서도: 추출 91">
            <a:extLst>
              <a:ext uri="{FF2B5EF4-FFF2-40B4-BE49-F238E27FC236}">
                <a16:creationId xmlns:a16="http://schemas.microsoft.com/office/drawing/2014/main" id="{39D8549E-E5E7-447E-8F32-C1020AAF37D1}"/>
              </a:ext>
            </a:extLst>
          </p:cNvPr>
          <p:cNvSpPr/>
          <p:nvPr/>
        </p:nvSpPr>
        <p:spPr>
          <a:xfrm rot="18269865">
            <a:off x="3731641" y="4633666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5EBE83-28E8-4484-8F54-549C97459147}"/>
              </a:ext>
            </a:extLst>
          </p:cNvPr>
          <p:cNvCxnSpPr>
            <a:cxnSpLocks/>
          </p:cNvCxnSpPr>
          <p:nvPr/>
        </p:nvCxnSpPr>
        <p:spPr>
          <a:xfrm>
            <a:off x="3934618" y="4784782"/>
            <a:ext cx="381443" cy="248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7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헬스장관리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프로그램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C# &amp; ORACLE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개요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요구사항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설계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95413"/>
              </p:ext>
            </p:extLst>
          </p:nvPr>
        </p:nvGraphicFramePr>
        <p:xfrm>
          <a:off x="4463872" y="2156632"/>
          <a:ext cx="7206981" cy="369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목차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유스케이스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다이어그램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요구사항 명세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 코드 예시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463872" y="1002286"/>
            <a:ext cx="420084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ONGYM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트레이너 </a:t>
            </a:r>
            <a:r>
              <a:rPr lang="en-US" altLang="ko-KR" sz="1400" dirty="0">
                <a:solidFill>
                  <a:prstClr val="white"/>
                </a:solidFill>
              </a:rPr>
              <a:t>&amp; </a:t>
            </a:r>
            <a:r>
              <a:rPr lang="ko-KR" altLang="en-US" sz="1400" dirty="0">
                <a:solidFill>
                  <a:prstClr val="white"/>
                </a:solidFill>
              </a:rPr>
              <a:t>회원 관리를 위한 프로그램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0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헬스장관리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프로그램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C# &amp; ORACLE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개요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FFFFFF"/>
                </a:solidFill>
                <a:cs typeface="Aharoni" panose="02010803020104030203" pitchFamily="2" charset="-79"/>
              </a:rPr>
              <a:t>요구사항</a:t>
            </a:r>
            <a:endParaRPr lang="en-US" altLang="ko-KR" sz="1200" i="1" dirty="0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설계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24270"/>
              </p:ext>
            </p:extLst>
          </p:nvPr>
        </p:nvGraphicFramePr>
        <p:xfrm>
          <a:off x="4463872" y="2156632"/>
          <a:ext cx="7206981" cy="369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목차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요구사항 명세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 코드 예시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463872" y="1002286"/>
            <a:ext cx="420084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ONGYM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트레이너 </a:t>
            </a:r>
            <a:r>
              <a:rPr lang="en-US" altLang="ko-KR" sz="1400" dirty="0">
                <a:solidFill>
                  <a:prstClr val="white"/>
                </a:solidFill>
              </a:rPr>
              <a:t>&amp; </a:t>
            </a:r>
            <a:r>
              <a:rPr lang="ko-KR" altLang="en-US" sz="1400" dirty="0">
                <a:solidFill>
                  <a:prstClr val="white"/>
                </a:solidFill>
              </a:rPr>
              <a:t>회원 관리를 위한 프로그램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헬스장관리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프로그램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C#</a:t>
            </a:r>
            <a:r>
              <a:rPr lang="ko-KR" altLang="en-US" sz="2800" b="1" kern="0" dirty="0">
                <a:solidFill>
                  <a:prstClr val="white"/>
                </a:solidFill>
              </a:rPr>
              <a:t> </a:t>
            </a:r>
            <a:r>
              <a:rPr lang="en-US" altLang="ko-KR" sz="2800" b="1" kern="0" dirty="0">
                <a:solidFill>
                  <a:prstClr val="white"/>
                </a:solidFill>
              </a:rPr>
              <a:t>&amp; ORACLE</a:t>
            </a:r>
            <a:endParaRPr lang="en-US" altLang="ko-KR" sz="28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개요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요구사항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설계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en-US" altLang="ko-KR" sz="12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자유형: 도형 377">
            <a:extLst>
              <a:ext uri="{FF2B5EF4-FFF2-40B4-BE49-F238E27FC236}">
                <a16:creationId xmlns:a16="http://schemas.microsoft.com/office/drawing/2014/main" id="{7587A389-6420-4C5F-AA4F-2B60A3916226}"/>
              </a:ext>
            </a:extLst>
          </p:cNvPr>
          <p:cNvSpPr/>
          <p:nvPr/>
        </p:nvSpPr>
        <p:spPr>
          <a:xfrm>
            <a:off x="5701888" y="1121328"/>
            <a:ext cx="283353" cy="300502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자유형: 도형 378">
            <a:extLst>
              <a:ext uri="{FF2B5EF4-FFF2-40B4-BE49-F238E27FC236}">
                <a16:creationId xmlns:a16="http://schemas.microsoft.com/office/drawing/2014/main" id="{F8DCB75E-E9AF-40BE-908B-3F4BDC0B0676}"/>
              </a:ext>
            </a:extLst>
          </p:cNvPr>
          <p:cNvSpPr/>
          <p:nvPr/>
        </p:nvSpPr>
        <p:spPr>
          <a:xfrm>
            <a:off x="6032488" y="1121328"/>
            <a:ext cx="283354" cy="300502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자유형: 도형 379">
            <a:extLst>
              <a:ext uri="{FF2B5EF4-FFF2-40B4-BE49-F238E27FC236}">
                <a16:creationId xmlns:a16="http://schemas.microsoft.com/office/drawing/2014/main" id="{8AD45AE0-18D1-4394-AA8B-8F7D355FBB09}"/>
              </a:ext>
            </a:extLst>
          </p:cNvPr>
          <p:cNvSpPr/>
          <p:nvPr/>
        </p:nvSpPr>
        <p:spPr>
          <a:xfrm>
            <a:off x="5391714" y="1170645"/>
            <a:ext cx="334871" cy="34477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자유형: 도형 380">
            <a:extLst>
              <a:ext uri="{FF2B5EF4-FFF2-40B4-BE49-F238E27FC236}">
                <a16:creationId xmlns:a16="http://schemas.microsoft.com/office/drawing/2014/main" id="{7395636F-C625-4C77-AD64-75DD78E6D36F}"/>
              </a:ext>
            </a:extLst>
          </p:cNvPr>
          <p:cNvSpPr/>
          <p:nvPr/>
        </p:nvSpPr>
        <p:spPr>
          <a:xfrm>
            <a:off x="6291146" y="1170645"/>
            <a:ext cx="334870" cy="34477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: 도형 381">
            <a:extLst>
              <a:ext uri="{FF2B5EF4-FFF2-40B4-BE49-F238E27FC236}">
                <a16:creationId xmlns:a16="http://schemas.microsoft.com/office/drawing/2014/main" id="{002A48E1-7B51-4A29-869C-D818F8AFAB5F}"/>
              </a:ext>
            </a:extLst>
          </p:cNvPr>
          <p:cNvSpPr/>
          <p:nvPr/>
        </p:nvSpPr>
        <p:spPr>
          <a:xfrm>
            <a:off x="5124329" y="1304161"/>
            <a:ext cx="363131" cy="366378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자유형: 도형 382">
            <a:extLst>
              <a:ext uri="{FF2B5EF4-FFF2-40B4-BE49-F238E27FC236}">
                <a16:creationId xmlns:a16="http://schemas.microsoft.com/office/drawing/2014/main" id="{CE0914B4-CD77-4C5B-A4FE-A5C845DBA163}"/>
              </a:ext>
            </a:extLst>
          </p:cNvPr>
          <p:cNvSpPr/>
          <p:nvPr/>
        </p:nvSpPr>
        <p:spPr>
          <a:xfrm>
            <a:off x="6530268" y="1304161"/>
            <a:ext cx="363131" cy="366378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383">
            <a:extLst>
              <a:ext uri="{FF2B5EF4-FFF2-40B4-BE49-F238E27FC236}">
                <a16:creationId xmlns:a16="http://schemas.microsoft.com/office/drawing/2014/main" id="{FFEDC434-E004-4612-8019-192AC34E28BD}"/>
              </a:ext>
            </a:extLst>
          </p:cNvPr>
          <p:cNvSpPr/>
          <p:nvPr/>
        </p:nvSpPr>
        <p:spPr>
          <a:xfrm>
            <a:off x="4917219" y="1511271"/>
            <a:ext cx="366378" cy="363131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384">
            <a:extLst>
              <a:ext uri="{FF2B5EF4-FFF2-40B4-BE49-F238E27FC236}">
                <a16:creationId xmlns:a16="http://schemas.microsoft.com/office/drawing/2014/main" id="{5AE61DCD-C4E2-46C7-9D16-06D091D6CD9E}"/>
              </a:ext>
            </a:extLst>
          </p:cNvPr>
          <p:cNvSpPr/>
          <p:nvPr/>
        </p:nvSpPr>
        <p:spPr>
          <a:xfrm>
            <a:off x="6734132" y="1511271"/>
            <a:ext cx="366377" cy="363131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: 도형 385">
            <a:extLst>
              <a:ext uri="{FF2B5EF4-FFF2-40B4-BE49-F238E27FC236}">
                <a16:creationId xmlns:a16="http://schemas.microsoft.com/office/drawing/2014/main" id="{6D398262-3CB2-4B01-8895-924C4DE86D70}"/>
              </a:ext>
            </a:extLst>
          </p:cNvPr>
          <p:cNvSpPr/>
          <p:nvPr/>
        </p:nvSpPr>
        <p:spPr>
          <a:xfrm>
            <a:off x="4783703" y="1778657"/>
            <a:ext cx="344775" cy="33487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자유형: 도형 386">
            <a:extLst>
              <a:ext uri="{FF2B5EF4-FFF2-40B4-BE49-F238E27FC236}">
                <a16:creationId xmlns:a16="http://schemas.microsoft.com/office/drawing/2014/main" id="{8B27536E-FEDF-4798-B99C-5F762C7E2B66}"/>
              </a:ext>
            </a:extLst>
          </p:cNvPr>
          <p:cNvSpPr/>
          <p:nvPr/>
        </p:nvSpPr>
        <p:spPr>
          <a:xfrm>
            <a:off x="6889250" y="1778657"/>
            <a:ext cx="344775" cy="33487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: 도형 387">
            <a:extLst>
              <a:ext uri="{FF2B5EF4-FFF2-40B4-BE49-F238E27FC236}">
                <a16:creationId xmlns:a16="http://schemas.microsoft.com/office/drawing/2014/main" id="{C528CC80-6C9D-4FCF-9918-00D98197301A}"/>
              </a:ext>
            </a:extLst>
          </p:cNvPr>
          <p:cNvSpPr/>
          <p:nvPr/>
        </p:nvSpPr>
        <p:spPr>
          <a:xfrm>
            <a:off x="4734386" y="2088829"/>
            <a:ext cx="300502" cy="283354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id="{A9D7A74E-B295-4396-A48D-62087C6CD1BD}"/>
              </a:ext>
            </a:extLst>
          </p:cNvPr>
          <p:cNvSpPr/>
          <p:nvPr/>
        </p:nvSpPr>
        <p:spPr>
          <a:xfrm>
            <a:off x="6982842" y="2088829"/>
            <a:ext cx="300502" cy="283354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자유형: 도형 389">
            <a:extLst>
              <a:ext uri="{FF2B5EF4-FFF2-40B4-BE49-F238E27FC236}">
                <a16:creationId xmlns:a16="http://schemas.microsoft.com/office/drawing/2014/main" id="{9AA3C9F0-7D10-4402-A9A8-CF2CA85C5993}"/>
              </a:ext>
            </a:extLst>
          </p:cNvPr>
          <p:cNvSpPr/>
          <p:nvPr/>
        </p:nvSpPr>
        <p:spPr>
          <a:xfrm>
            <a:off x="4734386" y="2419431"/>
            <a:ext cx="300502" cy="283353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자유형: 도형 390">
            <a:extLst>
              <a:ext uri="{FF2B5EF4-FFF2-40B4-BE49-F238E27FC236}">
                <a16:creationId xmlns:a16="http://schemas.microsoft.com/office/drawing/2014/main" id="{3622CFA3-F90E-49A3-AA21-55A4F7C388BD}"/>
              </a:ext>
            </a:extLst>
          </p:cNvPr>
          <p:cNvSpPr/>
          <p:nvPr/>
        </p:nvSpPr>
        <p:spPr>
          <a:xfrm>
            <a:off x="6982842" y="2419431"/>
            <a:ext cx="300502" cy="283353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자유형: 도형 391">
            <a:extLst>
              <a:ext uri="{FF2B5EF4-FFF2-40B4-BE49-F238E27FC236}">
                <a16:creationId xmlns:a16="http://schemas.microsoft.com/office/drawing/2014/main" id="{A2BC9437-4579-4328-B709-9A0EFC14545A}"/>
              </a:ext>
            </a:extLst>
          </p:cNvPr>
          <p:cNvSpPr/>
          <p:nvPr/>
        </p:nvSpPr>
        <p:spPr>
          <a:xfrm>
            <a:off x="4783703" y="2678088"/>
            <a:ext cx="344775" cy="33487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자유형: 도형 392">
            <a:extLst>
              <a:ext uri="{FF2B5EF4-FFF2-40B4-BE49-F238E27FC236}">
                <a16:creationId xmlns:a16="http://schemas.microsoft.com/office/drawing/2014/main" id="{5A3662C7-A12B-4209-B121-E7E47364EFAF}"/>
              </a:ext>
            </a:extLst>
          </p:cNvPr>
          <p:cNvSpPr/>
          <p:nvPr/>
        </p:nvSpPr>
        <p:spPr>
          <a:xfrm>
            <a:off x="6889250" y="2678088"/>
            <a:ext cx="344775" cy="33487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자유형: 도형 393">
            <a:extLst>
              <a:ext uri="{FF2B5EF4-FFF2-40B4-BE49-F238E27FC236}">
                <a16:creationId xmlns:a16="http://schemas.microsoft.com/office/drawing/2014/main" id="{A4196C9B-B3FA-4A1E-B645-A17C2CED487F}"/>
              </a:ext>
            </a:extLst>
          </p:cNvPr>
          <p:cNvSpPr/>
          <p:nvPr/>
        </p:nvSpPr>
        <p:spPr>
          <a:xfrm>
            <a:off x="4917219" y="2917210"/>
            <a:ext cx="366378" cy="363131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자유형: 도형 394">
            <a:extLst>
              <a:ext uri="{FF2B5EF4-FFF2-40B4-BE49-F238E27FC236}">
                <a16:creationId xmlns:a16="http://schemas.microsoft.com/office/drawing/2014/main" id="{00107821-6521-4662-A8AC-72161F8B5F27}"/>
              </a:ext>
            </a:extLst>
          </p:cNvPr>
          <p:cNvSpPr/>
          <p:nvPr/>
        </p:nvSpPr>
        <p:spPr>
          <a:xfrm>
            <a:off x="6734132" y="2917210"/>
            <a:ext cx="366377" cy="363131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자유형: 도형 395">
            <a:extLst>
              <a:ext uri="{FF2B5EF4-FFF2-40B4-BE49-F238E27FC236}">
                <a16:creationId xmlns:a16="http://schemas.microsoft.com/office/drawing/2014/main" id="{8AC86F61-7103-451A-81AD-68C6E6D55BAA}"/>
              </a:ext>
            </a:extLst>
          </p:cNvPr>
          <p:cNvSpPr/>
          <p:nvPr/>
        </p:nvSpPr>
        <p:spPr>
          <a:xfrm>
            <a:off x="6530268" y="3121074"/>
            <a:ext cx="363131" cy="366377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자유형: 도형 396">
            <a:extLst>
              <a:ext uri="{FF2B5EF4-FFF2-40B4-BE49-F238E27FC236}">
                <a16:creationId xmlns:a16="http://schemas.microsoft.com/office/drawing/2014/main" id="{4989EC07-EA73-4FEF-AAC3-E8F13FCD5010}"/>
              </a:ext>
            </a:extLst>
          </p:cNvPr>
          <p:cNvSpPr/>
          <p:nvPr/>
        </p:nvSpPr>
        <p:spPr>
          <a:xfrm>
            <a:off x="5124330" y="3121075"/>
            <a:ext cx="363131" cy="366378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: 도형 397">
            <a:extLst>
              <a:ext uri="{FF2B5EF4-FFF2-40B4-BE49-F238E27FC236}">
                <a16:creationId xmlns:a16="http://schemas.microsoft.com/office/drawing/2014/main" id="{80C14550-5751-4EEC-8FE8-DB0BBB588BD5}"/>
              </a:ext>
            </a:extLst>
          </p:cNvPr>
          <p:cNvSpPr/>
          <p:nvPr/>
        </p:nvSpPr>
        <p:spPr>
          <a:xfrm>
            <a:off x="6291145" y="3276192"/>
            <a:ext cx="334871" cy="34477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자유형: 도형 398">
            <a:extLst>
              <a:ext uri="{FF2B5EF4-FFF2-40B4-BE49-F238E27FC236}">
                <a16:creationId xmlns:a16="http://schemas.microsoft.com/office/drawing/2014/main" id="{2A2D296D-334A-48DD-BCBC-DE93CDEE8E0E}"/>
              </a:ext>
            </a:extLst>
          </p:cNvPr>
          <p:cNvSpPr/>
          <p:nvPr/>
        </p:nvSpPr>
        <p:spPr>
          <a:xfrm>
            <a:off x="5391714" y="3276193"/>
            <a:ext cx="334871" cy="34477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자유형: 도형 399">
            <a:extLst>
              <a:ext uri="{FF2B5EF4-FFF2-40B4-BE49-F238E27FC236}">
                <a16:creationId xmlns:a16="http://schemas.microsoft.com/office/drawing/2014/main" id="{44509C0C-51EC-41C6-9250-8F5CF429DD58}"/>
              </a:ext>
            </a:extLst>
          </p:cNvPr>
          <p:cNvSpPr/>
          <p:nvPr/>
        </p:nvSpPr>
        <p:spPr>
          <a:xfrm>
            <a:off x="6032488" y="3369784"/>
            <a:ext cx="283354" cy="300502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: 도형 400">
            <a:extLst>
              <a:ext uri="{FF2B5EF4-FFF2-40B4-BE49-F238E27FC236}">
                <a16:creationId xmlns:a16="http://schemas.microsoft.com/office/drawing/2014/main" id="{1BE11219-F78A-487F-9590-BBBD88EF26DE}"/>
              </a:ext>
            </a:extLst>
          </p:cNvPr>
          <p:cNvSpPr/>
          <p:nvPr/>
        </p:nvSpPr>
        <p:spPr>
          <a:xfrm>
            <a:off x="5701888" y="3369784"/>
            <a:ext cx="283353" cy="300502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BABCC7-26CB-4DD5-A662-4DF054967138}"/>
              </a:ext>
            </a:extLst>
          </p:cNvPr>
          <p:cNvSpPr/>
          <p:nvPr/>
        </p:nvSpPr>
        <p:spPr>
          <a:xfrm>
            <a:off x="5237491" y="1766124"/>
            <a:ext cx="1579739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</a:rPr>
              <a:t>75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1" name="도넛 68">
            <a:extLst>
              <a:ext uri="{FF2B5EF4-FFF2-40B4-BE49-F238E27FC236}">
                <a16:creationId xmlns:a16="http://schemas.microsoft.com/office/drawing/2014/main" id="{14AB216E-6E5D-4237-81DB-0D08D959BFE8}"/>
              </a:ext>
            </a:extLst>
          </p:cNvPr>
          <p:cNvSpPr/>
          <p:nvPr/>
        </p:nvSpPr>
        <p:spPr>
          <a:xfrm>
            <a:off x="4639218" y="1026160"/>
            <a:ext cx="2739293" cy="2739293"/>
          </a:xfrm>
          <a:prstGeom prst="donut">
            <a:avLst>
              <a:gd name="adj" fmla="val 16217"/>
            </a:avLst>
          </a:prstGeom>
          <a:noFill/>
          <a:ln w="22225">
            <a:solidFill>
              <a:srgbClr val="8899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자유형: 도형 377">
            <a:extLst>
              <a:ext uri="{FF2B5EF4-FFF2-40B4-BE49-F238E27FC236}">
                <a16:creationId xmlns:a16="http://schemas.microsoft.com/office/drawing/2014/main" id="{14B10D11-E095-46A4-8520-BB617B56B324}"/>
              </a:ext>
            </a:extLst>
          </p:cNvPr>
          <p:cNvSpPr/>
          <p:nvPr/>
        </p:nvSpPr>
        <p:spPr>
          <a:xfrm>
            <a:off x="9716502" y="1115467"/>
            <a:ext cx="283353" cy="300502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자유형: 도형 378">
            <a:extLst>
              <a:ext uri="{FF2B5EF4-FFF2-40B4-BE49-F238E27FC236}">
                <a16:creationId xmlns:a16="http://schemas.microsoft.com/office/drawing/2014/main" id="{FA3708EE-85F8-4CCC-BDBC-E5BD8FF85E94}"/>
              </a:ext>
            </a:extLst>
          </p:cNvPr>
          <p:cNvSpPr/>
          <p:nvPr/>
        </p:nvSpPr>
        <p:spPr>
          <a:xfrm>
            <a:off x="10047102" y="1115467"/>
            <a:ext cx="283354" cy="300502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자유형: 도형 379">
            <a:extLst>
              <a:ext uri="{FF2B5EF4-FFF2-40B4-BE49-F238E27FC236}">
                <a16:creationId xmlns:a16="http://schemas.microsoft.com/office/drawing/2014/main" id="{5F491AC1-6D12-4C8F-9EEC-806E10C99F64}"/>
              </a:ext>
            </a:extLst>
          </p:cNvPr>
          <p:cNvSpPr/>
          <p:nvPr/>
        </p:nvSpPr>
        <p:spPr>
          <a:xfrm>
            <a:off x="9406328" y="1164784"/>
            <a:ext cx="334871" cy="34477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: 도형 380">
            <a:extLst>
              <a:ext uri="{FF2B5EF4-FFF2-40B4-BE49-F238E27FC236}">
                <a16:creationId xmlns:a16="http://schemas.microsoft.com/office/drawing/2014/main" id="{6A4F2EE7-8CE2-4083-8F69-C6344CCEAAE0}"/>
              </a:ext>
            </a:extLst>
          </p:cNvPr>
          <p:cNvSpPr/>
          <p:nvPr/>
        </p:nvSpPr>
        <p:spPr>
          <a:xfrm>
            <a:off x="10305760" y="1164784"/>
            <a:ext cx="334870" cy="34477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: 도형 381">
            <a:extLst>
              <a:ext uri="{FF2B5EF4-FFF2-40B4-BE49-F238E27FC236}">
                <a16:creationId xmlns:a16="http://schemas.microsoft.com/office/drawing/2014/main" id="{74FA4CA9-4755-4BE7-98ED-F2E3DBE0BA54}"/>
              </a:ext>
            </a:extLst>
          </p:cNvPr>
          <p:cNvSpPr/>
          <p:nvPr/>
        </p:nvSpPr>
        <p:spPr>
          <a:xfrm>
            <a:off x="9138943" y="1298300"/>
            <a:ext cx="363131" cy="366378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: 도형 382">
            <a:extLst>
              <a:ext uri="{FF2B5EF4-FFF2-40B4-BE49-F238E27FC236}">
                <a16:creationId xmlns:a16="http://schemas.microsoft.com/office/drawing/2014/main" id="{FEBF77D7-7884-4288-AD7F-0306963C24D7}"/>
              </a:ext>
            </a:extLst>
          </p:cNvPr>
          <p:cNvSpPr/>
          <p:nvPr/>
        </p:nvSpPr>
        <p:spPr>
          <a:xfrm>
            <a:off x="10544882" y="1298300"/>
            <a:ext cx="363131" cy="366378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자유형: 도형 383">
            <a:extLst>
              <a:ext uri="{FF2B5EF4-FFF2-40B4-BE49-F238E27FC236}">
                <a16:creationId xmlns:a16="http://schemas.microsoft.com/office/drawing/2014/main" id="{B91A9633-05E2-42E7-9C42-D0FE41C24157}"/>
              </a:ext>
            </a:extLst>
          </p:cNvPr>
          <p:cNvSpPr/>
          <p:nvPr/>
        </p:nvSpPr>
        <p:spPr>
          <a:xfrm>
            <a:off x="8931833" y="1505410"/>
            <a:ext cx="366378" cy="363131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5" name="자유형: 도형 384">
            <a:extLst>
              <a:ext uri="{FF2B5EF4-FFF2-40B4-BE49-F238E27FC236}">
                <a16:creationId xmlns:a16="http://schemas.microsoft.com/office/drawing/2014/main" id="{7B44A47D-F5B5-4362-9749-C7EFE95AFC82}"/>
              </a:ext>
            </a:extLst>
          </p:cNvPr>
          <p:cNvSpPr/>
          <p:nvPr/>
        </p:nvSpPr>
        <p:spPr>
          <a:xfrm>
            <a:off x="10748746" y="1505410"/>
            <a:ext cx="366377" cy="363131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자유형: 도형 385">
            <a:extLst>
              <a:ext uri="{FF2B5EF4-FFF2-40B4-BE49-F238E27FC236}">
                <a16:creationId xmlns:a16="http://schemas.microsoft.com/office/drawing/2014/main" id="{BAF5A451-6FEC-496C-860A-E3E5B3939304}"/>
              </a:ext>
            </a:extLst>
          </p:cNvPr>
          <p:cNvSpPr/>
          <p:nvPr/>
        </p:nvSpPr>
        <p:spPr>
          <a:xfrm>
            <a:off x="8798317" y="1772796"/>
            <a:ext cx="344775" cy="33487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7" name="자유형: 도형 386">
            <a:extLst>
              <a:ext uri="{FF2B5EF4-FFF2-40B4-BE49-F238E27FC236}">
                <a16:creationId xmlns:a16="http://schemas.microsoft.com/office/drawing/2014/main" id="{9B9D2447-7899-4964-9510-5A4C4EA63424}"/>
              </a:ext>
            </a:extLst>
          </p:cNvPr>
          <p:cNvSpPr/>
          <p:nvPr/>
        </p:nvSpPr>
        <p:spPr>
          <a:xfrm>
            <a:off x="10903864" y="1772796"/>
            <a:ext cx="344775" cy="33487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8" name="자유형: 도형 387">
            <a:extLst>
              <a:ext uri="{FF2B5EF4-FFF2-40B4-BE49-F238E27FC236}">
                <a16:creationId xmlns:a16="http://schemas.microsoft.com/office/drawing/2014/main" id="{EBCE2076-1747-4C8C-B7A6-E42416248D9D}"/>
              </a:ext>
            </a:extLst>
          </p:cNvPr>
          <p:cNvSpPr/>
          <p:nvPr/>
        </p:nvSpPr>
        <p:spPr>
          <a:xfrm>
            <a:off x="8749000" y="2082968"/>
            <a:ext cx="300502" cy="283354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9" name="자유형: 도형 388">
            <a:extLst>
              <a:ext uri="{FF2B5EF4-FFF2-40B4-BE49-F238E27FC236}">
                <a16:creationId xmlns:a16="http://schemas.microsoft.com/office/drawing/2014/main" id="{24BEFD00-211F-49F7-8DBC-F8E8F359916F}"/>
              </a:ext>
            </a:extLst>
          </p:cNvPr>
          <p:cNvSpPr/>
          <p:nvPr/>
        </p:nvSpPr>
        <p:spPr>
          <a:xfrm>
            <a:off x="10997456" y="2082968"/>
            <a:ext cx="300502" cy="283354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0" name="자유형: 도형 389">
            <a:extLst>
              <a:ext uri="{FF2B5EF4-FFF2-40B4-BE49-F238E27FC236}">
                <a16:creationId xmlns:a16="http://schemas.microsoft.com/office/drawing/2014/main" id="{7C627993-AD8F-4A6A-BDF9-E9FFCCDE965D}"/>
              </a:ext>
            </a:extLst>
          </p:cNvPr>
          <p:cNvSpPr/>
          <p:nvPr/>
        </p:nvSpPr>
        <p:spPr>
          <a:xfrm>
            <a:off x="8749000" y="2413570"/>
            <a:ext cx="300502" cy="283353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1" name="자유형: 도형 390">
            <a:extLst>
              <a:ext uri="{FF2B5EF4-FFF2-40B4-BE49-F238E27FC236}">
                <a16:creationId xmlns:a16="http://schemas.microsoft.com/office/drawing/2014/main" id="{83F50181-51A6-4081-AB96-5C09F155AC37}"/>
              </a:ext>
            </a:extLst>
          </p:cNvPr>
          <p:cNvSpPr/>
          <p:nvPr/>
        </p:nvSpPr>
        <p:spPr>
          <a:xfrm>
            <a:off x="10997456" y="2413570"/>
            <a:ext cx="300502" cy="283353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2" name="자유형: 도형 391">
            <a:extLst>
              <a:ext uri="{FF2B5EF4-FFF2-40B4-BE49-F238E27FC236}">
                <a16:creationId xmlns:a16="http://schemas.microsoft.com/office/drawing/2014/main" id="{E5FD10DC-AB8B-4E02-81D6-AB48BBB42291}"/>
              </a:ext>
            </a:extLst>
          </p:cNvPr>
          <p:cNvSpPr/>
          <p:nvPr/>
        </p:nvSpPr>
        <p:spPr>
          <a:xfrm>
            <a:off x="8798317" y="2672227"/>
            <a:ext cx="344775" cy="33487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3" name="자유형: 도형 392">
            <a:extLst>
              <a:ext uri="{FF2B5EF4-FFF2-40B4-BE49-F238E27FC236}">
                <a16:creationId xmlns:a16="http://schemas.microsoft.com/office/drawing/2014/main" id="{640D4DF9-B5B8-43EE-B395-B511BFC8E473}"/>
              </a:ext>
            </a:extLst>
          </p:cNvPr>
          <p:cNvSpPr/>
          <p:nvPr/>
        </p:nvSpPr>
        <p:spPr>
          <a:xfrm>
            <a:off x="10903864" y="2672227"/>
            <a:ext cx="344775" cy="33487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4" name="자유형: 도형 393">
            <a:extLst>
              <a:ext uri="{FF2B5EF4-FFF2-40B4-BE49-F238E27FC236}">
                <a16:creationId xmlns:a16="http://schemas.microsoft.com/office/drawing/2014/main" id="{4E4A477D-8F66-4D4F-9E67-1E1DF1A7192C}"/>
              </a:ext>
            </a:extLst>
          </p:cNvPr>
          <p:cNvSpPr/>
          <p:nvPr/>
        </p:nvSpPr>
        <p:spPr>
          <a:xfrm>
            <a:off x="8931833" y="2911349"/>
            <a:ext cx="366378" cy="363131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5" name="자유형: 도형 394">
            <a:extLst>
              <a:ext uri="{FF2B5EF4-FFF2-40B4-BE49-F238E27FC236}">
                <a16:creationId xmlns:a16="http://schemas.microsoft.com/office/drawing/2014/main" id="{584CB632-72AD-4BF9-B20F-98D961A75255}"/>
              </a:ext>
            </a:extLst>
          </p:cNvPr>
          <p:cNvSpPr/>
          <p:nvPr/>
        </p:nvSpPr>
        <p:spPr>
          <a:xfrm>
            <a:off x="10748746" y="2911349"/>
            <a:ext cx="366377" cy="363131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6" name="자유형: 도형 395">
            <a:extLst>
              <a:ext uri="{FF2B5EF4-FFF2-40B4-BE49-F238E27FC236}">
                <a16:creationId xmlns:a16="http://schemas.microsoft.com/office/drawing/2014/main" id="{D784B63C-FF72-43D8-A5E3-426BBCA16BC1}"/>
              </a:ext>
            </a:extLst>
          </p:cNvPr>
          <p:cNvSpPr/>
          <p:nvPr/>
        </p:nvSpPr>
        <p:spPr>
          <a:xfrm>
            <a:off x="10544882" y="3115213"/>
            <a:ext cx="363131" cy="366377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7" name="자유형: 도형 396">
            <a:extLst>
              <a:ext uri="{FF2B5EF4-FFF2-40B4-BE49-F238E27FC236}">
                <a16:creationId xmlns:a16="http://schemas.microsoft.com/office/drawing/2014/main" id="{A3F8A82C-16BA-4C55-BEA8-D668F114FE69}"/>
              </a:ext>
            </a:extLst>
          </p:cNvPr>
          <p:cNvSpPr/>
          <p:nvPr/>
        </p:nvSpPr>
        <p:spPr>
          <a:xfrm>
            <a:off x="9138944" y="3115214"/>
            <a:ext cx="363131" cy="366378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8" name="자유형: 도형 397">
            <a:extLst>
              <a:ext uri="{FF2B5EF4-FFF2-40B4-BE49-F238E27FC236}">
                <a16:creationId xmlns:a16="http://schemas.microsoft.com/office/drawing/2014/main" id="{D8197DDC-1B21-4380-9F65-51E09475CF8C}"/>
              </a:ext>
            </a:extLst>
          </p:cNvPr>
          <p:cNvSpPr/>
          <p:nvPr/>
        </p:nvSpPr>
        <p:spPr>
          <a:xfrm>
            <a:off x="10305759" y="3270331"/>
            <a:ext cx="334871" cy="34477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자유형: 도형 398">
            <a:extLst>
              <a:ext uri="{FF2B5EF4-FFF2-40B4-BE49-F238E27FC236}">
                <a16:creationId xmlns:a16="http://schemas.microsoft.com/office/drawing/2014/main" id="{6F7C6C29-E956-4488-A10A-A696AFF113EB}"/>
              </a:ext>
            </a:extLst>
          </p:cNvPr>
          <p:cNvSpPr/>
          <p:nvPr/>
        </p:nvSpPr>
        <p:spPr>
          <a:xfrm>
            <a:off x="9406328" y="3270332"/>
            <a:ext cx="334871" cy="34477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0" name="자유형: 도형 399">
            <a:extLst>
              <a:ext uri="{FF2B5EF4-FFF2-40B4-BE49-F238E27FC236}">
                <a16:creationId xmlns:a16="http://schemas.microsoft.com/office/drawing/2014/main" id="{480148D7-78D8-437F-A83C-395C76C0C581}"/>
              </a:ext>
            </a:extLst>
          </p:cNvPr>
          <p:cNvSpPr/>
          <p:nvPr/>
        </p:nvSpPr>
        <p:spPr>
          <a:xfrm>
            <a:off x="10047102" y="3363923"/>
            <a:ext cx="283354" cy="300502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1" name="자유형: 도형 400">
            <a:extLst>
              <a:ext uri="{FF2B5EF4-FFF2-40B4-BE49-F238E27FC236}">
                <a16:creationId xmlns:a16="http://schemas.microsoft.com/office/drawing/2014/main" id="{46329C37-FA15-4614-8794-4632A859D3CF}"/>
              </a:ext>
            </a:extLst>
          </p:cNvPr>
          <p:cNvSpPr/>
          <p:nvPr/>
        </p:nvSpPr>
        <p:spPr>
          <a:xfrm>
            <a:off x="9716502" y="3363923"/>
            <a:ext cx="283353" cy="300502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A6F4FA6-921B-48C0-B071-3F79C54F3242}"/>
              </a:ext>
            </a:extLst>
          </p:cNvPr>
          <p:cNvSpPr/>
          <p:nvPr/>
        </p:nvSpPr>
        <p:spPr>
          <a:xfrm>
            <a:off x="9252105" y="1760263"/>
            <a:ext cx="1579739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</a:rPr>
              <a:t>50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23" name="도넛 68">
            <a:extLst>
              <a:ext uri="{FF2B5EF4-FFF2-40B4-BE49-F238E27FC236}">
                <a16:creationId xmlns:a16="http://schemas.microsoft.com/office/drawing/2014/main" id="{297EAF0A-C9A8-4428-839E-F7D6EA8008FA}"/>
              </a:ext>
            </a:extLst>
          </p:cNvPr>
          <p:cNvSpPr/>
          <p:nvPr/>
        </p:nvSpPr>
        <p:spPr>
          <a:xfrm>
            <a:off x="8653832" y="1020299"/>
            <a:ext cx="2739293" cy="2739293"/>
          </a:xfrm>
          <a:prstGeom prst="donut">
            <a:avLst>
              <a:gd name="adj" fmla="val 16217"/>
            </a:avLst>
          </a:prstGeom>
          <a:noFill/>
          <a:ln w="22225">
            <a:solidFill>
              <a:srgbClr val="8899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538869" y="4250564"/>
            <a:ext cx="2976982" cy="12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D24978A-3868-4821-B089-B9034A1F0B4C}"/>
              </a:ext>
            </a:extLst>
          </p:cNvPr>
          <p:cNvSpPr/>
          <p:nvPr/>
        </p:nvSpPr>
        <p:spPr>
          <a:xfrm>
            <a:off x="8534987" y="4262517"/>
            <a:ext cx="2976982" cy="12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8056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개요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요구사항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설계</a:t>
            </a:r>
            <a:endParaRPr lang="en-US" altLang="ko-KR" sz="16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  <a:endParaRPr lang="en-US" altLang="ko-KR" sz="1600" b="1" i="1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>
                <a:solidFill>
                  <a:srgbClr val="8899B2"/>
                </a:solidFill>
                <a:cs typeface="Aharoni" panose="02010803020104030203" pitchFamily="2" charset="-79"/>
              </a:rPr>
              <a:t>Budget </a:t>
            </a: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B4FC7-B689-4E69-AF37-461143362F79}"/>
              </a:ext>
            </a:extLst>
          </p:cNvPr>
          <p:cNvSpPr/>
          <p:nvPr/>
        </p:nvSpPr>
        <p:spPr>
          <a:xfrm>
            <a:off x="7322487" y="271201"/>
            <a:ext cx="327267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C5A48D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847DA8F4-4F5D-4C2B-8808-21A1FC483CDE}"/>
              </a:ext>
            </a:extLst>
          </p:cNvPr>
          <p:cNvGraphicFramePr/>
          <p:nvPr/>
        </p:nvGraphicFramePr>
        <p:xfrm>
          <a:off x="3865567" y="1323110"/>
          <a:ext cx="812505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4" name="양쪽 모서리가 둥근 사각형 5">
            <a:extLst>
              <a:ext uri="{FF2B5EF4-FFF2-40B4-BE49-F238E27FC236}">
                <a16:creationId xmlns:a16="http://schemas.microsoft.com/office/drawing/2014/main" id="{B0CD448A-2058-4737-927B-55CA08CAD73C}"/>
              </a:ext>
            </a:extLst>
          </p:cNvPr>
          <p:cNvSpPr/>
          <p:nvPr/>
        </p:nvSpPr>
        <p:spPr>
          <a:xfrm>
            <a:off x="4687318" y="3318587"/>
            <a:ext cx="626687" cy="290676"/>
          </a:xfrm>
          <a:prstGeom prst="wedgeRoundRectCallout">
            <a:avLst>
              <a:gd name="adj1" fmla="val -5690"/>
              <a:gd name="adj2" fmla="val 70146"/>
              <a:gd name="adj3" fmla="val 16667"/>
            </a:avLst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BBA8F2E-ED1E-4A6A-97A3-510872E86CC6}"/>
              </a:ext>
            </a:extLst>
          </p:cNvPr>
          <p:cNvSpPr/>
          <p:nvPr/>
        </p:nvSpPr>
        <p:spPr>
          <a:xfrm>
            <a:off x="5486898" y="5378959"/>
            <a:ext cx="6247456" cy="888541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100" b="1" dirty="0" err="1">
                <a:solidFill>
                  <a:prstClr val="white"/>
                </a:solidFill>
              </a:rPr>
              <a:t>컨텐츠에</a:t>
            </a:r>
            <a:r>
              <a:rPr lang="ko-KR" altLang="en-US" sz="1100" b="1" dirty="0">
                <a:solidFill>
                  <a:prstClr val="white"/>
                </a:solidFill>
              </a:rPr>
              <a:t> 대한 내용을 적어요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AD6AFD9-FCDA-40BB-8A07-906154F59317}"/>
              </a:ext>
            </a:extLst>
          </p:cNvPr>
          <p:cNvSpPr/>
          <p:nvPr/>
        </p:nvSpPr>
        <p:spPr>
          <a:xfrm>
            <a:off x="4059880" y="5378958"/>
            <a:ext cx="1427018" cy="888541"/>
          </a:xfrm>
          <a:prstGeom prst="rect">
            <a:avLst/>
          </a:prstGeom>
          <a:solidFill>
            <a:schemeClr val="tx1">
              <a:alpha val="2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BF86E-62DD-41F5-8BB5-D592095EF24A}"/>
              </a:ext>
            </a:extLst>
          </p:cNvPr>
          <p:cNvSpPr/>
          <p:nvPr/>
        </p:nvSpPr>
        <p:spPr>
          <a:xfrm>
            <a:off x="7322487" y="1479041"/>
            <a:ext cx="486641" cy="3493628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5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Mix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IMC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93E1734C-70A1-4727-9BF0-EB0D1F315306}"/>
              </a:ext>
            </a:extLst>
          </p:cNvPr>
          <p:cNvSpPr/>
          <p:nvPr/>
        </p:nvSpPr>
        <p:spPr>
          <a:xfrm>
            <a:off x="422854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한쪽 모서리가 둥근 사각형 30">
            <a:extLst>
              <a:ext uri="{FF2B5EF4-FFF2-40B4-BE49-F238E27FC236}">
                <a16:creationId xmlns:a16="http://schemas.microsoft.com/office/drawing/2014/main" id="{825E3885-FD8C-4BFE-93C4-B7A5142BE21A}"/>
              </a:ext>
            </a:extLst>
          </p:cNvPr>
          <p:cNvSpPr/>
          <p:nvPr/>
        </p:nvSpPr>
        <p:spPr>
          <a:xfrm>
            <a:off x="422854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7DEBC2A-A432-49A7-9DD1-658D5168349F}"/>
              </a:ext>
            </a:extLst>
          </p:cNvPr>
          <p:cNvCxnSpPr>
            <a:cxnSpLocks/>
          </p:cNvCxnSpPr>
          <p:nvPr/>
        </p:nvCxnSpPr>
        <p:spPr>
          <a:xfrm>
            <a:off x="429600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CFA1DCD-04B4-477B-9519-7F0C4ED28D63}"/>
              </a:ext>
            </a:extLst>
          </p:cNvPr>
          <p:cNvCxnSpPr>
            <a:cxnSpLocks/>
          </p:cNvCxnSpPr>
          <p:nvPr/>
        </p:nvCxnSpPr>
        <p:spPr>
          <a:xfrm>
            <a:off x="429600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C71178-66B3-4DA2-A201-9A0E5460BF9E}"/>
              </a:ext>
            </a:extLst>
          </p:cNvPr>
          <p:cNvSpPr/>
          <p:nvPr/>
        </p:nvSpPr>
        <p:spPr>
          <a:xfrm>
            <a:off x="416456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76A20F3C-0DC7-482D-9669-6C91E9561A3E}"/>
              </a:ext>
            </a:extLst>
          </p:cNvPr>
          <p:cNvSpPr/>
          <p:nvPr/>
        </p:nvSpPr>
        <p:spPr>
          <a:xfrm>
            <a:off x="691459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B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0" name="한쪽 모서리가 둥근 사각형 30">
            <a:extLst>
              <a:ext uri="{FF2B5EF4-FFF2-40B4-BE49-F238E27FC236}">
                <a16:creationId xmlns:a16="http://schemas.microsoft.com/office/drawing/2014/main" id="{2E20F4F9-2DDE-4F28-805D-1979FD862F6B}"/>
              </a:ext>
            </a:extLst>
          </p:cNvPr>
          <p:cNvSpPr/>
          <p:nvPr/>
        </p:nvSpPr>
        <p:spPr>
          <a:xfrm>
            <a:off x="691459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D4F4810-D916-4188-9761-6569410873AD}"/>
              </a:ext>
            </a:extLst>
          </p:cNvPr>
          <p:cNvCxnSpPr>
            <a:cxnSpLocks/>
          </p:cNvCxnSpPr>
          <p:nvPr/>
        </p:nvCxnSpPr>
        <p:spPr>
          <a:xfrm>
            <a:off x="698205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B7E6D99-9B72-4B8C-AB5C-99FA59F2D3F1}"/>
              </a:ext>
            </a:extLst>
          </p:cNvPr>
          <p:cNvCxnSpPr>
            <a:cxnSpLocks/>
          </p:cNvCxnSpPr>
          <p:nvPr/>
        </p:nvCxnSpPr>
        <p:spPr>
          <a:xfrm>
            <a:off x="698205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5089F4-5498-477D-8407-E610A77F307E}"/>
              </a:ext>
            </a:extLst>
          </p:cNvPr>
          <p:cNvSpPr/>
          <p:nvPr/>
        </p:nvSpPr>
        <p:spPr>
          <a:xfrm>
            <a:off x="685061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id="{96571CFF-0184-4096-B9CA-2DB0648A2FBA}"/>
              </a:ext>
            </a:extLst>
          </p:cNvPr>
          <p:cNvSpPr/>
          <p:nvPr/>
        </p:nvSpPr>
        <p:spPr>
          <a:xfrm>
            <a:off x="960064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C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5" name="한쪽 모서리가 둥근 사각형 30">
            <a:extLst>
              <a:ext uri="{FF2B5EF4-FFF2-40B4-BE49-F238E27FC236}">
                <a16:creationId xmlns:a16="http://schemas.microsoft.com/office/drawing/2014/main" id="{FE142CF0-31B0-4AE2-82A7-8AAEB68CD93C}"/>
              </a:ext>
            </a:extLst>
          </p:cNvPr>
          <p:cNvSpPr/>
          <p:nvPr/>
        </p:nvSpPr>
        <p:spPr>
          <a:xfrm>
            <a:off x="960064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102E146-6D76-4DCE-B5DB-A2BCDC48F281}"/>
              </a:ext>
            </a:extLst>
          </p:cNvPr>
          <p:cNvCxnSpPr>
            <a:cxnSpLocks/>
          </p:cNvCxnSpPr>
          <p:nvPr/>
        </p:nvCxnSpPr>
        <p:spPr>
          <a:xfrm>
            <a:off x="966810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A2CC14F-7331-42E9-9705-4F8B6205E5E5}"/>
              </a:ext>
            </a:extLst>
          </p:cNvPr>
          <p:cNvCxnSpPr>
            <a:cxnSpLocks/>
          </p:cNvCxnSpPr>
          <p:nvPr/>
        </p:nvCxnSpPr>
        <p:spPr>
          <a:xfrm>
            <a:off x="966810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80E025D-57ED-4A17-A959-CEA5411083EA}"/>
              </a:ext>
            </a:extLst>
          </p:cNvPr>
          <p:cNvSpPr/>
          <p:nvPr/>
        </p:nvSpPr>
        <p:spPr>
          <a:xfrm>
            <a:off x="953666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4820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Mix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IMC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모서리가 둥근 직사각형 24">
            <a:extLst>
              <a:ext uri="{FF2B5EF4-FFF2-40B4-BE49-F238E27FC236}">
                <a16:creationId xmlns:a16="http://schemas.microsoft.com/office/drawing/2014/main" id="{E2DDD360-3412-43B5-86E9-A2323B10C7F3}"/>
              </a:ext>
            </a:extLst>
          </p:cNvPr>
          <p:cNvSpPr/>
          <p:nvPr/>
        </p:nvSpPr>
        <p:spPr>
          <a:xfrm>
            <a:off x="6172488" y="4496259"/>
            <a:ext cx="1771522" cy="291584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B03C65-8620-4A33-B579-CDB7204BB6AE}"/>
              </a:ext>
            </a:extLst>
          </p:cNvPr>
          <p:cNvSpPr/>
          <p:nvPr/>
        </p:nvSpPr>
        <p:spPr>
          <a:xfrm>
            <a:off x="4210790" y="496872"/>
            <a:ext cx="3312888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10/8 ~ 10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7AE631-B712-403D-9D96-F9F8E155BD66}"/>
              </a:ext>
            </a:extLst>
          </p:cNvPr>
          <p:cNvSpPr/>
          <p:nvPr/>
        </p:nvSpPr>
        <p:spPr>
          <a:xfrm>
            <a:off x="8986812" y="4395626"/>
            <a:ext cx="27117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10/24 ~ 26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" name="모서리가 둥근 직사각형 20">
            <a:extLst>
              <a:ext uri="{FF2B5EF4-FFF2-40B4-BE49-F238E27FC236}">
                <a16:creationId xmlns:a16="http://schemas.microsoft.com/office/drawing/2014/main" id="{DE29B893-61D1-460C-8CB3-DEFF8542660A}"/>
              </a:ext>
            </a:extLst>
          </p:cNvPr>
          <p:cNvSpPr/>
          <p:nvPr/>
        </p:nvSpPr>
        <p:spPr>
          <a:xfrm>
            <a:off x="4874041" y="3364816"/>
            <a:ext cx="1771522" cy="297677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6AE40CDD-56FD-42FE-8FF2-6E1B51F4E8C6}"/>
              </a:ext>
            </a:extLst>
          </p:cNvPr>
          <p:cNvSpPr/>
          <p:nvPr/>
        </p:nvSpPr>
        <p:spPr>
          <a:xfrm>
            <a:off x="5537616" y="3949395"/>
            <a:ext cx="1107947" cy="291584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4655AC-D8DD-4166-A3D7-1DD1667E8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87629"/>
              </p:ext>
            </p:extLst>
          </p:nvPr>
        </p:nvGraphicFramePr>
        <p:xfrm>
          <a:off x="4210790" y="2119706"/>
          <a:ext cx="4455885" cy="338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모서리가 둥근 직사각형 23">
            <a:extLst>
              <a:ext uri="{FF2B5EF4-FFF2-40B4-BE49-F238E27FC236}">
                <a16:creationId xmlns:a16="http://schemas.microsoft.com/office/drawing/2014/main" id="{6CF54BCD-9E25-48BA-958F-B6A7BDE8AB61}"/>
              </a:ext>
            </a:extLst>
          </p:cNvPr>
          <p:cNvSpPr/>
          <p:nvPr/>
        </p:nvSpPr>
        <p:spPr>
          <a:xfrm>
            <a:off x="6172488" y="3949395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17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모서리가 둥근 직사각형 21">
            <a:extLst>
              <a:ext uri="{FF2B5EF4-FFF2-40B4-BE49-F238E27FC236}">
                <a16:creationId xmlns:a16="http://schemas.microsoft.com/office/drawing/2014/main" id="{F629ABC7-585F-4084-B233-305C6DE32B87}"/>
              </a:ext>
            </a:extLst>
          </p:cNvPr>
          <p:cNvSpPr/>
          <p:nvPr/>
        </p:nvSpPr>
        <p:spPr>
          <a:xfrm>
            <a:off x="6172488" y="3364816"/>
            <a:ext cx="473075" cy="2976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5C83741F-3E21-4F63-A5DA-5B8021504BD8}"/>
              </a:ext>
            </a:extLst>
          </p:cNvPr>
          <p:cNvSpPr/>
          <p:nvPr/>
        </p:nvSpPr>
        <p:spPr>
          <a:xfrm>
            <a:off x="7470935" y="4496259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26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945208-463E-4025-888B-6D20A2DDCF00}"/>
              </a:ext>
            </a:extLst>
          </p:cNvPr>
          <p:cNvSpPr/>
          <p:nvPr/>
        </p:nvSpPr>
        <p:spPr>
          <a:xfrm>
            <a:off x="8986812" y="2731855"/>
            <a:ext cx="271174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10/16 ~ 17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151D491-FCD3-44D4-BE3F-549C7F43DA52}"/>
              </a:ext>
            </a:extLst>
          </p:cNvPr>
          <p:cNvCxnSpPr>
            <a:cxnSpLocks/>
          </p:cNvCxnSpPr>
          <p:nvPr/>
        </p:nvCxnSpPr>
        <p:spPr>
          <a:xfrm>
            <a:off x="4301127" y="1506786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0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00124" y="2092162"/>
            <a:ext cx="2476464" cy="2476464"/>
          </a:xfrm>
          <a:prstGeom prst="ellipse">
            <a:avLst/>
          </a:prstGeom>
          <a:solidFill>
            <a:srgbClr val="53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83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101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128</a:t>
            </a:r>
          </a:p>
        </p:txBody>
      </p:sp>
      <p:sp>
        <p:nvSpPr>
          <p:cNvPr id="8" name="타원 7"/>
          <p:cNvSpPr/>
          <p:nvPr/>
        </p:nvSpPr>
        <p:spPr>
          <a:xfrm>
            <a:off x="1723671" y="2092162"/>
            <a:ext cx="2476464" cy="2476464"/>
          </a:xfrm>
          <a:prstGeom prst="ellipse">
            <a:avLst/>
          </a:prstGeom>
          <a:solidFill>
            <a:srgbClr val="617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97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118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149</a:t>
            </a:r>
          </a:p>
        </p:txBody>
      </p:sp>
      <p:sp>
        <p:nvSpPr>
          <p:cNvPr id="7" name="타원 6"/>
          <p:cNvSpPr/>
          <p:nvPr/>
        </p:nvSpPr>
        <p:spPr>
          <a:xfrm>
            <a:off x="7876577" y="2092162"/>
            <a:ext cx="2476464" cy="2476464"/>
          </a:xfrm>
          <a:prstGeom prst="ellipse">
            <a:avLst/>
          </a:pr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197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164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141</a:t>
            </a:r>
          </a:p>
        </p:txBody>
      </p:sp>
    </p:spTree>
    <p:extLst>
      <p:ext uri="{BB962C8B-B14F-4D97-AF65-F5344CB8AC3E}">
        <p14:creationId xmlns:p14="http://schemas.microsoft.com/office/powerpoint/2010/main" val="421282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76191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599</Words>
  <Application>Microsoft Office PowerPoint</Application>
  <PresentationFormat>와이드스크린</PresentationFormat>
  <Paragraphs>226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온창민</cp:lastModifiedBy>
  <cp:revision>29</cp:revision>
  <dcterms:created xsi:type="dcterms:W3CDTF">2020-09-22T02:49:34Z</dcterms:created>
  <dcterms:modified xsi:type="dcterms:W3CDTF">2021-07-30T11:48:48Z</dcterms:modified>
</cp:coreProperties>
</file>