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2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7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7CF6-CEC8-4FD1-BE8F-EAA6DDD8DC84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718" y="676405"/>
            <a:ext cx="10086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롤토체스라는 </a:t>
            </a:r>
            <a:r>
              <a:rPr lang="ko-KR" altLang="en-US" dirty="0" err="1" smtClean="0"/>
              <a:t>전략게임이</a:t>
            </a:r>
            <a:r>
              <a:rPr lang="ko-KR" altLang="en-US" dirty="0" smtClean="0"/>
              <a:t> 있는데 시즌이 변화하거나 대규모 패치를 하면 챔피언이 변경되거나</a:t>
            </a:r>
            <a:endParaRPr lang="en-US" altLang="ko-KR" dirty="0" smtClean="0"/>
          </a:p>
          <a:p>
            <a:r>
              <a:rPr lang="ko-KR" altLang="en-US" dirty="0" smtClean="0"/>
              <a:t>챔피언들마다 효율이 좋은 아이템이 바뀌는데 패치 이후 데이터를 찾고 </a:t>
            </a:r>
            <a:r>
              <a:rPr lang="ko-KR" altLang="en-US" dirty="0" err="1" smtClean="0"/>
              <a:t>싶을때</a:t>
            </a:r>
            <a:r>
              <a:rPr lang="ko-KR" altLang="en-US" dirty="0" smtClean="0"/>
              <a:t> 챔피언 검색해서</a:t>
            </a:r>
            <a:endParaRPr lang="en-US" altLang="ko-KR" dirty="0" smtClean="0"/>
          </a:p>
          <a:p>
            <a:r>
              <a:rPr lang="ko-KR" altLang="en-US" dirty="0" smtClean="0"/>
              <a:t>아이템 </a:t>
            </a:r>
            <a:r>
              <a:rPr lang="ko-KR" altLang="en-US" dirty="0" err="1" smtClean="0"/>
              <a:t>찾을수</a:t>
            </a:r>
            <a:r>
              <a:rPr lang="ko-KR" altLang="en-US" smtClean="0"/>
              <a:t>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3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2021-07-01T07:49:05Z</dcterms:created>
  <dcterms:modified xsi:type="dcterms:W3CDTF">2021-07-01T08:03:31Z</dcterms:modified>
</cp:coreProperties>
</file>