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0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17F6-6E80-4090-A73F-DA5E08C47F3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4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3568" y="3913010"/>
            <a:ext cx="142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메뉴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786" y="30062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383568" y="3403854"/>
            <a:ext cx="423863" cy="35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912" y="565767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비밀번호 변경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07592" y="5657671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트레이너 관리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95223" y="50354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메뉴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84262" y="4467007"/>
            <a:ext cx="366010" cy="344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1376" y="5657671"/>
            <a:ext cx="245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회원권 가격 설정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라커룸</a:t>
            </a:r>
            <a:r>
              <a:rPr lang="ko-KR" altLang="en-US" dirty="0" smtClean="0"/>
              <a:t> 대여료 설정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38848" y="565767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고객에게 문자 발송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41" y="641341"/>
            <a:ext cx="5575318" cy="55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38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12</cp:revision>
  <dcterms:created xsi:type="dcterms:W3CDTF">2021-07-01T00:32:28Z</dcterms:created>
  <dcterms:modified xsi:type="dcterms:W3CDTF">2021-07-01T08:27:29Z</dcterms:modified>
</cp:coreProperties>
</file>