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8:52:02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8:52:02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8:52:02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8:52:02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8:52:02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8:52:02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8:52:02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77A44-2EFC-46B0-AE86-05C20AAEB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BBA14-BE10-483D-A510-7EEF2543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CC23B-1987-4FEF-8EAA-B866F51B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37143-E65C-48E5-A505-6B63BB2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065AA-1E1D-4D45-96F0-E835B09A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D3FD5-4108-40B5-A7F6-28CAC833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426285-60A3-44F3-BCB4-9A38CF8E5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9035B-86F9-47EA-94F9-D16F107C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E5A01-38D6-4E9D-8814-DFC7C562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55347-52F6-47FD-866D-77C90921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1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FE7C93-98F6-4CB1-AB99-FB731504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41AC0-187E-49C0-80AC-546E0A964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DCC11-1C52-4862-AFF1-FF51553B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F62CC-3AFE-4BFF-A6BD-D54751C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E8209-1035-4111-B516-615800D2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7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827FF-9338-4CFE-843C-0C98C05D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71EC9-8870-4C0B-B52C-142A1103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21943-A3B0-416F-AA5C-EF878D74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637F8-3AE3-42A3-90F5-E949C5A4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DE14-3161-47EE-AAB7-577F2FC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05C2-C788-4EBF-BA29-19A12431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49C1D-9FAB-4886-9D86-7720AF8F0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74444-7872-477B-92B3-417C2F5E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2AD36-A56E-441E-B0C4-19FD93B0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7D203-AC96-45EE-B8B3-5B04163D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3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7CC0-02AD-496E-9D65-C4F80017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EC760-34C2-4B48-8463-DB1E50D9A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D4F1A-65C7-45EA-BFDE-AA7072A10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2FF70-BFB2-4E9C-8376-15F4DC73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E9A66-94E2-4D6D-B659-1175EDD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3582E-5F6F-48AC-8423-C44A8313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158B5-2A8E-419F-A250-13469AD8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0066C-1B70-4B37-B31E-B590ADB1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7A18B-9CED-46FD-B810-2E2344F04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54B15D-EFFB-4F3B-B86E-FA58E6C4B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C38898-4A62-4EB6-9907-FA7FC1159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A845FD-640F-4AFA-8356-8E350B15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95AE32-657A-44A7-AB89-1448D905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1D6B20-EAD2-4D0E-955E-55923E9A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1C5D3-435C-4792-BDC6-91577465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C58A6B-B171-48B6-8619-7F18F023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043A6-7357-48E3-BF75-72895D70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099D6D-F416-43FE-9B43-A56256CB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3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2BBAB-5249-4677-858F-2A26B122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0E3ECA-28BB-4693-9A97-0D91ED7D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2A5240-4070-4592-A08B-61AF32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5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5F19B-2FB8-4F99-AF5A-1CE4B8E4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38FCE-D3A8-4DC9-B9FD-2C67E589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CF3E5-EE4E-415C-B398-F391C420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55208-342A-4029-92CE-0E53F180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1128-8728-46E2-B31C-4A36591A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C94C5-973C-49F2-AFF6-01C6FE52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6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C11E7-EA97-4F86-9814-64F7E6C5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CEDB84-3D4B-4F54-A091-7A7D6AC52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49924-0B9B-45EC-B2D0-4D71BB0BE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4DA08-074A-4BFE-8605-70D11719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C7E0B-4D5C-4983-9E1F-3422E9E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0FB3A-E658-4646-92E5-9B76466B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9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0ACCCE-AA40-404D-9D3F-88265ECD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91425-76E6-4E04-BE01-9699481D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E731B-8724-47BF-937D-76E7E70D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8F7D-249A-4E50-AAFD-6F4F2B0A2E3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D9A46-5976-4C1B-BAFA-257F923C2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9049E-3FBA-4A55-BEDB-338D23731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1CA2-B3C0-4696-8234-013B41F6D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12F3-C879-487A-A3AA-DF4550B4D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동적페이지 웹 </a:t>
            </a:r>
            <a:r>
              <a:rPr lang="ko-KR" altLang="en-US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크롤링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9BE24A-59C3-4FA5-B563-75A4DCA17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Selenium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이용하여 동적 웹 페이지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스크래핑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92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Selenium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을 사용한 크롬 브라우저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5455D-7FD7-4012-9B31-FD17C9EE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6" y="1825625"/>
            <a:ext cx="47529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driver</a:t>
            </a:r>
            <a:b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크롬 드라이버를 기반으로 객체 생성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크롬드라이버가 저장된 절대경로 입력필요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driver.get</a:t>
            </a:r>
            <a:b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크롤링하려는 웹 페이지를 로드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렌더링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경우에 따라 페이지 완전한 로드를 위해</a:t>
            </a:r>
            <a:b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driver.implicitly_wait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(n)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사용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14:cNvPr>
              <p14:cNvContentPartPr/>
              <p14:nvPr/>
            </p14:nvContentPartPr>
            <p14:xfrm>
              <a:off x="2024537" y="6686898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897" y="66778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852B1DD6-15FE-4D57-BA4A-B6FB3E4E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5484065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selenium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webdriver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selenium.webdriver.common.keys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Keys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driver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webdriver.Chrome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chromedriver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webdriver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: 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driver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driver.get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'http://www.google.com/ncr'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driver.find_element_by_css_selector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']"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태그  객체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: 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target.send_keys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target.send_keys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Keys.ENTER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#driver.quit()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메서드를 활용한 웹 페이지 파싱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14:cNvPr>
              <p14:cNvContentPartPr/>
              <p14:nvPr/>
            </p14:nvContentPartPr>
            <p14:xfrm>
              <a:off x="2024537" y="6686898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897" y="66778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1F714AD-3718-40D1-AF3A-EDCF06DD8593}"/>
              </a:ext>
            </a:extLst>
          </p:cNvPr>
          <p:cNvSpPr txBox="1"/>
          <p:nvPr/>
        </p:nvSpPr>
        <p:spPr>
          <a:xfrm>
            <a:off x="662236" y="2181225"/>
            <a:ext cx="10867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태그의 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id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속성 값으로 찾기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byId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driver.find_element_by_id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('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btype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’)</a:t>
            </a:r>
            <a:b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또는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from selenium.webdriver.common.by import By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byId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(by=By.ID, value='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btype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')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BCBC3-5180-4B95-92A9-75BDD99D5372}"/>
              </a:ext>
            </a:extLst>
          </p:cNvPr>
          <p:cNvSpPr txBox="1"/>
          <p:nvPr/>
        </p:nvSpPr>
        <p:spPr>
          <a:xfrm>
            <a:off x="662236" y="3706414"/>
            <a:ext cx="1035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태그의 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class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속성 값으로 찾기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target = 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driver.find_element_by_class_name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('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quickResultLst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Con')</a:t>
            </a: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또는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target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By.CLASS_NAME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"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quickResultLstCon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")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CB442-E490-47A9-8BCC-E5A1C7C6BA47}"/>
              </a:ext>
            </a:extLst>
          </p:cNvPr>
          <p:cNvSpPr txBox="1"/>
          <p:nvPr/>
        </p:nvSpPr>
        <p:spPr>
          <a:xfrm>
            <a:off x="662236" y="5231603"/>
            <a:ext cx="1035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태그명으로 찾기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byTagName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driver.find_element_by_tag_name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('h1’)</a:t>
            </a: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또는</a:t>
            </a: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byTagName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By.TAG_NAME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'h1')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91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메서드를 활용한 웹 페이지 파싱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14:cNvPr>
              <p14:cNvContentPartPr/>
              <p14:nvPr/>
            </p14:nvContentPartPr>
            <p14:xfrm>
              <a:off x="2024537" y="6686898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897" y="66778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1F714AD-3718-40D1-AF3A-EDCF06DD8593}"/>
              </a:ext>
            </a:extLst>
          </p:cNvPr>
          <p:cNvSpPr txBox="1"/>
          <p:nvPr/>
        </p:nvSpPr>
        <p:spPr>
          <a:xfrm>
            <a:off x="662236" y="2181225"/>
            <a:ext cx="746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링크 텍스트로 태그 찾기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byLinkText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= 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driver.find_element_by_link_text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('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파이썬  학습 사이트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')</a:t>
            </a: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또는</a:t>
            </a: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byLinkText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By.LINK_TEXT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'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파이썬  학습  사이트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')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BCBC3-5180-4B95-92A9-75BDD99D5372}"/>
              </a:ext>
            </a:extLst>
          </p:cNvPr>
          <p:cNvSpPr txBox="1"/>
          <p:nvPr/>
        </p:nvSpPr>
        <p:spPr>
          <a:xfrm>
            <a:off x="662236" y="3706414"/>
            <a:ext cx="1035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부분 링크 텍스트로 태그 찾기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byLinkText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driver.find_elements_by_partial_link_text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('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사이트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’)</a:t>
            </a: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또는</a:t>
            </a: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byLinkText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By.PARTIAL_LINK_TEXT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'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사이트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')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CB442-E490-47A9-8BCC-E5A1C7C6BA47}"/>
              </a:ext>
            </a:extLst>
          </p:cNvPr>
          <p:cNvSpPr txBox="1"/>
          <p:nvPr/>
        </p:nvSpPr>
        <p:spPr>
          <a:xfrm>
            <a:off x="662236" y="5231603"/>
            <a:ext cx="1035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6.  CSS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선택자로 태그 찾기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byCss1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driver.find_element_by_css_selector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('section&gt;h2’)</a:t>
            </a: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또는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byCss1 =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driver.find_element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By.CSS_SELECTOR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'section&gt;h2')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96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결과물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txt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파일로 저장하기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14:cNvPr>
              <p14:cNvContentPartPr/>
              <p14:nvPr/>
            </p14:nvContentPartPr>
            <p14:xfrm>
              <a:off x="2024537" y="6686898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897" y="66778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1">
            <a:extLst>
              <a:ext uri="{FF2B5EF4-FFF2-40B4-BE49-F238E27FC236}">
                <a16:creationId xmlns:a16="http://schemas.microsoft.com/office/drawing/2014/main" id="{CA9F686F-57A8-484A-AC53-281C0F8A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4" y="1690688"/>
            <a:ext cx="545168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wfile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"c:/Temp/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서점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file.txt"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wfile.writelines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temp_list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lang="en-US" altLang="ko-KR" sz="2400" dirty="0">
                <a:solidFill>
                  <a:srgbClr val="A9B7C6"/>
                </a:solidFill>
                <a:latin typeface="Arial Unicode MS"/>
                <a:ea typeface="JetBrains Mono"/>
              </a:rPr>
              <a:t># </a:t>
            </a:r>
            <a:r>
              <a:rPr lang="ko-KR" altLang="en-US" sz="2400" dirty="0">
                <a:solidFill>
                  <a:srgbClr val="A9B7C6"/>
                </a:solidFill>
                <a:latin typeface="Arial Unicode MS"/>
                <a:ea typeface="JetBrains Mono"/>
              </a:rPr>
              <a:t>전체 줄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wfile.close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8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DCBFF-4729-4262-BD94-3C43AB2D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정적페이지와 동적페이지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683D7E-C694-47EC-B300-5C75E8614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웹  서버에서  전송된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웹  페이지의</a:t>
            </a:r>
            <a:b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소스에서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화면에  렌더링 된  내용을</a:t>
            </a:r>
            <a:b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모두  찾을  수 있는  경우</a:t>
            </a:r>
            <a:endParaRPr lang="en-US" altLang="ko-KR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 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기술  등으로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FA2720-B8C2-44B9-B5A9-BA16EF54A39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웹  서버에서  전송된  웹  페이지의  소스에서 화면에  렌더링 된  내용을  일부  찾을  수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없는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경우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HTML,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CSS,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JavaScript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프로그래밍  언어로  브라우저에서 실행시킨  코드에  의해  웹  페이지의  내용을 렌더링  시  자동 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93E3B4-E8C5-4BFB-8B12-23326D0A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87" y="4671813"/>
            <a:ext cx="2330055" cy="18210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EA9C7A-D68C-4720-B204-8478DC73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43" y="3802679"/>
            <a:ext cx="382958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3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정적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동적 콘텐츠 여부 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5455D-7FD7-4012-9B31-FD17C9EE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서버로부터  전송된  소스에는  없으나 렌더링 된  내용에는 있는  것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이런 콘텐츠를 포함하고 있는 페이지는 동적 웹 페이지임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소스코드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ctrl+U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 확인할 수 없으나</a:t>
            </a:r>
            <a:b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개발자도구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(F12)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에서는 확인이 되는 렌더링 된 태그 영역이 존재</a:t>
            </a:r>
          </a:p>
        </p:txBody>
      </p:sp>
    </p:spTree>
    <p:extLst>
      <p:ext uri="{BB962C8B-B14F-4D97-AF65-F5344CB8AC3E}">
        <p14:creationId xmlns:p14="http://schemas.microsoft.com/office/powerpoint/2010/main" val="5296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동적 콘텐츠의 </a:t>
            </a:r>
            <a:r>
              <a:rPr lang="ko-KR" altLang="en-US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스크래핑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5455D-7FD7-4012-9B31-FD17C9EE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WebDriver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 통해  운영체제에  설치된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크롬이나 파이어폭스  등의  브라우저를 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기동시키고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웹  페이지를 로드하고  제어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브라우저를  직접 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동작시킨다는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것은 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JavaScript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 의해 생성되는  콘텐츠와 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Ajax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통신  등을  통해  뒤늦게 브라우저에  로드되는  콘텐츠를  처리할  수 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7A7A8-2F60-4800-9C83-2753FE44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132" y="3878115"/>
            <a:ext cx="761153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Selenium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5455D-7FD7-4012-9B31-FD17C9EE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WebDriver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목표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최신 고급 웹 응용 프로그램 테스트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문제에  대한  향상된  지원과 잘  디자인된  객체생성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제공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자동화를  위한  각  브라우저의  기본  지원을  사용하여</a:t>
            </a:r>
            <a:b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브라우저를  직접  호출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pip install selenium</a:t>
            </a:r>
            <a:endParaRPr lang="ko-KR" altLang="en-US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C9086-200A-4A9F-93A0-AC16724E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832" y="4517011"/>
            <a:ext cx="765916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4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Chrome driver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5455D-7FD7-4012-9B31-FD17C9EE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Selenium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Web Driver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의해 제어되는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크롬 드라이버 설치를</a:t>
            </a:r>
            <a:b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위해 시스템에 설치된 크롬 브라우저의 버전 체크</a:t>
            </a:r>
            <a:endParaRPr lang="en-US" altLang="ko-KR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                          </a:t>
            </a:r>
            <a:r>
              <a:rPr lang="ko-KR" altLang="en-US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설정 </a:t>
            </a:r>
            <a:r>
              <a:rPr lang="en-US" altLang="ko-KR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Chrome </a:t>
            </a:r>
            <a:r>
              <a:rPr lang="ko-KR" altLang="en-US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정보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C432FF-1E54-4298-9607-414D7F1F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45" y="3009320"/>
            <a:ext cx="2747074" cy="3640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87C4D9-2AE2-447F-8214-DA1CF3F9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792" y="4001294"/>
            <a:ext cx="661127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5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Chrome driver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5455D-7FD7-4012-9B31-FD17C9EE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크롬 드라이버 설치 시 크롬 브라우저와 동일 버전 다운로드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87C4D9-2AE2-447F-8214-DA1CF3F9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43" y="2508053"/>
            <a:ext cx="6611273" cy="2648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2410D-8870-49CF-A2BF-CC1043EF6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095" y="2644650"/>
            <a:ext cx="7894430" cy="404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14:cNvPr>
              <p14:cNvContentPartPr/>
              <p14:nvPr/>
            </p14:nvContentPartPr>
            <p14:xfrm>
              <a:off x="2024537" y="5290104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5897" y="528110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5D72AA-9EEE-412A-A392-AD351BCB8EAE}"/>
              </a:ext>
            </a:extLst>
          </p:cNvPr>
          <p:cNvSpPr/>
          <p:nvPr/>
        </p:nvSpPr>
        <p:spPr>
          <a:xfrm>
            <a:off x="1628775" y="3600450"/>
            <a:ext cx="230505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36DA0-1DF9-4DF6-8E1B-D7F9E0B7A26B}"/>
              </a:ext>
            </a:extLst>
          </p:cNvPr>
          <p:cNvSpPr/>
          <p:nvPr/>
        </p:nvSpPr>
        <p:spPr>
          <a:xfrm>
            <a:off x="6581775" y="6176963"/>
            <a:ext cx="230505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3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Chrome driver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5455D-7FD7-4012-9B31-FD17C9EE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크롬 드라이버 설치 시 크롬 브라우저와 동일 버전 다운로드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https://sites.google.com/a/chromium.org/chromedriver/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87C4D9-2AE2-447F-8214-DA1CF3F9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43" y="3904847"/>
            <a:ext cx="6611273" cy="2648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2410D-8870-49CF-A2BF-CC1043EF6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70" y="3505920"/>
            <a:ext cx="6212537" cy="318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14:cNvPr>
              <p14:cNvContentPartPr/>
              <p14:nvPr/>
            </p14:nvContentPartPr>
            <p14:xfrm>
              <a:off x="2024537" y="6686898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5897" y="66778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5D72AA-9EEE-412A-A392-AD351BCB8EAE}"/>
              </a:ext>
            </a:extLst>
          </p:cNvPr>
          <p:cNvSpPr/>
          <p:nvPr/>
        </p:nvSpPr>
        <p:spPr>
          <a:xfrm>
            <a:off x="1628775" y="4997244"/>
            <a:ext cx="230505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36DA0-1DF9-4DF6-8E1B-D7F9E0B7A26B}"/>
              </a:ext>
            </a:extLst>
          </p:cNvPr>
          <p:cNvSpPr/>
          <p:nvPr/>
        </p:nvSpPr>
        <p:spPr>
          <a:xfrm>
            <a:off x="7839075" y="6308725"/>
            <a:ext cx="1813964" cy="344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0B0A-C492-4E79-B891-0FF903A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Chrome driver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5455D-7FD7-4012-9B31-FD17C9EE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chromedriver_win32.zip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 다운로드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압축을  풀고  생성되는 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chromedriver.exe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C:/Temp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 복사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14:cNvPr>
              <p14:cNvContentPartPr/>
              <p14:nvPr/>
            </p14:nvContentPartPr>
            <p14:xfrm>
              <a:off x="2024537" y="6686898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A02BBB-41BC-4BD8-B4E2-7F4C59513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897" y="667789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AC87A62-AD3D-46AE-AB82-C91FB1B2C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74" y="3148426"/>
            <a:ext cx="6696216" cy="34813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369C7D-6EC7-4FBC-9D0D-8B41AC2F8376}"/>
              </a:ext>
            </a:extLst>
          </p:cNvPr>
          <p:cNvSpPr/>
          <p:nvPr/>
        </p:nvSpPr>
        <p:spPr>
          <a:xfrm>
            <a:off x="1638300" y="5953125"/>
            <a:ext cx="1578990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6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742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Noto Sans KR</vt:lpstr>
      <vt:lpstr>Noto Sans KR Black</vt:lpstr>
      <vt:lpstr>맑은 고딕</vt:lpstr>
      <vt:lpstr>Arial</vt:lpstr>
      <vt:lpstr>Office 테마</vt:lpstr>
      <vt:lpstr>동적페이지 웹 크롤링</vt:lpstr>
      <vt:lpstr>정적페이지와 동적페이지</vt:lpstr>
      <vt:lpstr>정적, 동적 콘텐츠 여부 체크</vt:lpstr>
      <vt:lpstr>동적 콘텐츠의 스크래핑</vt:lpstr>
      <vt:lpstr>Selenium</vt:lpstr>
      <vt:lpstr>Chrome driver 설치</vt:lpstr>
      <vt:lpstr>Chrome driver 설치</vt:lpstr>
      <vt:lpstr>Chrome driver 설치</vt:lpstr>
      <vt:lpstr>Chrome driver 설치</vt:lpstr>
      <vt:lpstr>Selenium을 사용한 크롬 브라우저 제어</vt:lpstr>
      <vt:lpstr>메서드를 활용한 웹 페이지 파싱</vt:lpstr>
      <vt:lpstr>메서드를 활용한 웹 페이지 파싱</vt:lpstr>
      <vt:lpstr>결과물 txt 파일로 저장하기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동적페이지 웹 크롤링</dc:title>
  <dc:creator>47014</dc:creator>
  <cp:lastModifiedBy>47014</cp:lastModifiedBy>
  <cp:revision>6</cp:revision>
  <dcterms:created xsi:type="dcterms:W3CDTF">2021-07-15T18:34:49Z</dcterms:created>
  <dcterms:modified xsi:type="dcterms:W3CDTF">2021-07-15T19:17:38Z</dcterms:modified>
</cp:coreProperties>
</file>