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0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6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8201-541B-438E-9E93-4651322122D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451F-8A90-416B-81E6-84CA9598C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02131"/>
            <a:ext cx="9144000" cy="1007832"/>
          </a:xfrm>
        </p:spPr>
        <p:txBody>
          <a:bodyPr/>
          <a:lstStyle/>
          <a:p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Pandas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자료구조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77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원소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선택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인덱스를 활용하여 원소를 선택할 때는 대괄호 안에 인덱스 입력</a:t>
            </a:r>
            <a:endParaRPr lang="en-US" altLang="ko-KR" dirty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시리즈의 첫 번째 데이터를 선택할 때는 정수형 위치 인덱스</a:t>
            </a:r>
            <a:endParaRPr lang="en-US" altLang="ko-KR" dirty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첫번째 위치에 있는 인덱스 라벨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(‘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’)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입력</a:t>
            </a:r>
            <a:endParaRPr lang="en-US" altLang="ko-KR" dirty="0" smtClean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모두 같은 원소를 반환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4523557"/>
            <a:ext cx="987552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tup_data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나겸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'2021-07-1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pd.Series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tup_data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'이름'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'생년월일'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학생여부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'이름'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원소 선택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원소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반환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여러 개의 인덱스를 리스트 형태로 대괄호 안에 입력하면 모두 반환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 위치 인덱스는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부터 시작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‘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생년월일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’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은 인덱스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‘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성별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’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은 인덱스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4523557"/>
            <a:ext cx="987552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tup_data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‘</a:t>
            </a:r>
            <a:r>
              <a:rPr lang="ko-KR" altLang="en-US" dirty="0" smtClean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나겸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'2021-07-1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pd.Series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tup_data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'이름'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'생년월일'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학생여부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1, 2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ko-KR" dirty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생년월일</a:t>
            </a:r>
            <a:r>
              <a:rPr lang="ko-KR" altLang="ko-KR" dirty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ko-KR" dirty="0" smtClean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dirty="0" smtClean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성별</a:t>
            </a:r>
            <a:r>
              <a:rPr lang="ko-KR" altLang="ko-KR" dirty="0">
                <a:solidFill>
                  <a:srgbClr val="6A87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7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원소 선택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인덱스 범위 지정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범위로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잡을때는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마지막은 미만으로 포함되지 않음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 이름으로 범위를 잡을 때는 포함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2589" y="4112022"/>
            <a:ext cx="993370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tup_data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'나겸'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'2021-07-13'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False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pd.Series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tup_data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'이름'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'생년월일'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학생여부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\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'생년월일'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02131"/>
            <a:ext cx="9144000" cy="1007832"/>
          </a:xfrm>
        </p:spPr>
        <p:txBody>
          <a:bodyPr/>
          <a:lstStyle/>
          <a:p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프레임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97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프레임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행과 열로 만들어지는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배열구조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열벡터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프레임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여러 개의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열벡터를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행의 인덱스 기준으로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줄지어 결합된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벡터 또는 행렬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endParaRPr lang="en-US" altLang="ko-KR" dirty="0" smtClean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▶ 데이터프레임 변환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 err="1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pd.DataFrame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err="1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객체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en-US" altLang="ko-KR" dirty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098" name="Picture 2" descr="Pandas DataFrame Defi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75" y="1918703"/>
            <a:ext cx="4747885" cy="42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9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프레임 만들기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리스트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개를 원소로 갖는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정의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개의 열을 갖는 데이터 프레임 만들기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키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열이름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값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프레임의 열 정보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 인덱스는 지정하지 않으면 정수형 위치 인덱스 자동 지정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3781" y="4482865"/>
            <a:ext cx="817146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dict_data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{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'c0'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'c1'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6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'c2'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7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'c3'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'c4'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14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15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pd.DataFrame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dict_data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type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\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행 인덱스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열 이름 설정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 이름 설정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pd.DataFrame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( 2</a:t>
            </a:r>
            <a:r>
              <a:rPr lang="ko-KR" altLang="en-US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차원배열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index =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 인덱스 배열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column =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 이름 배열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9667" y="3324519"/>
            <a:ext cx="600594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pd.DataFrame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([[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'남'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덕영중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수리중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'준서'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'예은'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columns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'나이'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'학교'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df.index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df.columns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41330"/>
              </p:ext>
            </p:extLst>
          </p:nvPr>
        </p:nvGraphicFramePr>
        <p:xfrm>
          <a:off x="7171265" y="3922421"/>
          <a:ext cx="452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86699629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8592607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93031536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84112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나이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성별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학교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98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준서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남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덕영중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예은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17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여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수리중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7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행 인덱스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열 이름 변경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 인덱스 변경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.index =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새로운 행 인덱스 배열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 이름 변경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.columns =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새로운 열 인덱스 배열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19339"/>
              </p:ext>
            </p:extLst>
          </p:nvPr>
        </p:nvGraphicFramePr>
        <p:xfrm>
          <a:off x="7229454" y="4284087"/>
          <a:ext cx="452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86699629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8592607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93031536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84112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연령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남녀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소속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98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학생</a:t>
                      </a:r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남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덕영중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학생</a:t>
                      </a:r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17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여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수리중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789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578" y="3686185"/>
            <a:ext cx="600594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 = pd.DataFrame([[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15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'남'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'덕영중'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17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'수리중'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]]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'준서'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'예은'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columns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'나이'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'학교'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df.index = 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'학생1'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'학생2'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df.columns = 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'연령'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'남녀'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'소속'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b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(df)</a:t>
            </a:r>
            <a:endParaRPr kumimoji="0" lang="ko-KR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1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rename() </a:t>
            </a:r>
            <a:r>
              <a:rPr lang="ko-KR" altLang="en-US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메소드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사용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 인덱스 변경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.rename(index={</a:t>
            </a:r>
            <a:r>
              <a:rPr lang="ko-KR" altLang="en-US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기존인덱스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새인덱스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…})</a:t>
            </a: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 이름 변경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.rename(columns={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 이름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새이름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…})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2218" y="3302938"/>
            <a:ext cx="833766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pd.DataFrame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([[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'남'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덕영중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수리중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'준서'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'예은'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columns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'나이'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'학교'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df.rename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columns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'나이'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'연령'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'남녀'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'학교'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'소속'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inplace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df.rename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'준서'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'학생1'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'예은'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'학생2'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inplace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8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행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열 삭제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drop()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10515600" cy="378269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행을 삭제할 때는 축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(axis)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옵션으로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입력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열 삭제 시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axis = 1</a:t>
            </a:r>
            <a:b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동시에 여러 개의 행 또는 열을 삭제하려면 리스트 형태로 입력</a:t>
            </a:r>
            <a:endParaRPr lang="en-US" altLang="ko-KR" sz="24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 삭제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.drop(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행 인덱스 또는 배열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axis = 0)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 삭제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.drop(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열 이름 또는 배열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axis = 1)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inplace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옵션은 원본 객체를 직접 변경하거나 새로운 객체 생성 후 변경할 지 선택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1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판다스란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판다스의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목적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b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서로 다른 여러 가지 유형의 데이터를 공통의 포맷으로 정리하는 것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데이터프레임은 데이터 분석 실무에서 자주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머신러닝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또는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딥러닝은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구조의 데이터를 이용해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스스로 학습하고 미래의 상황을 예측할 수 있기에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판다스가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필요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31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행 삭제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drop()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4"/>
            <a:ext cx="102426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#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DataFrame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() 함수로 데이터프레임 변환. 변수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df에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저장 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exam_data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{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'수학'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70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'영어'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98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89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'음악'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95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'체육'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[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90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pd.DataFrame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exam_data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'서준'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'우현'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'인아'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# 데이터프레임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복제하여 변수 df2에 저장. df2의 1개 행(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)을 삭제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df2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[:]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df2.drop(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'우현'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inplace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(df2)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# 데이터프레임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복제하여 변수 df3에 저장. df3의 2개 행(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)을 삭제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df3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[:]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df3.drop([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'우현'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'인아'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axis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inplace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(df3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행 삭제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drop()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47667"/>
              </p:ext>
            </p:extLst>
          </p:nvPr>
        </p:nvGraphicFramePr>
        <p:xfrm>
          <a:off x="3445163" y="2033077"/>
          <a:ext cx="51751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27">
                  <a:extLst>
                    <a:ext uri="{9D8B030D-6E8A-4147-A177-3AD203B41FA5}">
                      <a16:colId xmlns:a16="http://schemas.microsoft.com/office/drawing/2014/main" val="1135166736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3526194055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2697264515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1861574288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13427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수학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음악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체육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서준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98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5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우현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89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인아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097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66793"/>
              </p:ext>
            </p:extLst>
          </p:nvPr>
        </p:nvGraphicFramePr>
        <p:xfrm>
          <a:off x="535708" y="4235950"/>
          <a:ext cx="51751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27">
                  <a:extLst>
                    <a:ext uri="{9D8B030D-6E8A-4147-A177-3AD203B41FA5}">
                      <a16:colId xmlns:a16="http://schemas.microsoft.com/office/drawing/2014/main" val="1135166736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3526194055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2697264515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1861574288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13427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수학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음악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체육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서준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98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5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인아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097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9322"/>
              </p:ext>
            </p:extLst>
          </p:nvPr>
        </p:nvGraphicFramePr>
        <p:xfrm>
          <a:off x="6495934" y="4235950"/>
          <a:ext cx="51751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27">
                  <a:extLst>
                    <a:ext uri="{9D8B030D-6E8A-4147-A177-3AD203B41FA5}">
                      <a16:colId xmlns:a16="http://schemas.microsoft.com/office/drawing/2014/main" val="1135166736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3526194055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2697264515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1861574288"/>
                    </a:ext>
                  </a:extLst>
                </a:gridCol>
                <a:gridCol w="1035027">
                  <a:extLst>
                    <a:ext uri="{9D8B030D-6E8A-4147-A177-3AD203B41FA5}">
                      <a16:colId xmlns:a16="http://schemas.microsoft.com/office/drawing/2014/main" val="13427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수학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음악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체육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서준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98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85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100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5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02131"/>
            <a:ext cx="9144000" cy="172073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pandas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가 제공하는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/>
            </a:r>
            <a:b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파일 형식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61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pandas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가 제공하는 파일 형식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2" y="1690688"/>
            <a:ext cx="9135686" cy="49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csv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파일 읽고 쓰기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10515600" cy="378269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데이터를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쉼표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(,)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구분</a:t>
            </a:r>
            <a:endParaRPr lang="en-US" altLang="ko-KR" sz="24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텍스트 파일의 형식</a:t>
            </a:r>
            <a:endParaRPr lang="en-US" altLang="ko-KR" sz="24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빅데이터에서 가장 많이 사용하는 데이터 저장 형태</a:t>
            </a:r>
            <a:endParaRPr lang="en-US" altLang="ko-KR" sz="24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impor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 pandas as </a:t>
            </a: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pd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 = </a:t>
            </a:r>
            <a:r>
              <a:rPr lang="en-US" altLang="ko-KR" sz="24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pd.read_csv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(“./data/score.csv”)</a:t>
            </a:r>
          </a:p>
        </p:txBody>
      </p:sp>
    </p:spTree>
    <p:extLst>
      <p:ext uri="{BB962C8B-B14F-4D97-AF65-F5344CB8AC3E}">
        <p14:creationId xmlns:p14="http://schemas.microsoft.com/office/powerpoint/2010/main" val="1072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DataFrame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 제공하는 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API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의 활용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7" y="1853332"/>
            <a:ext cx="5520420" cy="44809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18"/>
          <a:stretch/>
        </p:blipFill>
        <p:spPr>
          <a:xfrm>
            <a:off x="5865053" y="1853332"/>
            <a:ext cx="6094960" cy="44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판다스란</a:t>
            </a:r>
            <a:r>
              <a:rPr lang="en-US" altLang="ko-KR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분석을 위해 널리 사용되는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파이썬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라이브러리 패키지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클래스를 별도로 만들지 않고도 데이터를 읽고 쓸 수 있음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파이썬에서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제공하는 통계 관련 패키지에서도 자주 사용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6" y="4272189"/>
            <a:ext cx="749722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시리즈와 데이터 프레임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1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데이터프레임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2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Series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(),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DataFrame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(),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read_csv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(), 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read_excel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39" y="2482773"/>
            <a:ext cx="7573432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38" y="4001294"/>
            <a:ext cx="5018383" cy="14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02131"/>
            <a:ext cx="9144000" cy="1007832"/>
          </a:xfrm>
        </p:spPr>
        <p:txBody>
          <a:bodyPr/>
          <a:lstStyle/>
          <a:p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시리즈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시리즈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데이터가 순차적으로 나열된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배열의 형태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키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(k)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값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(v)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‘{</a:t>
            </a:r>
            <a:r>
              <a:rPr lang="en-US" altLang="ko-KR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k:v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}’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형태의 짝을 이루는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유사 구조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시리즈의 인덱스는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값의 위치를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나타내는 이름표 역할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▶ 시리즈 변환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 err="1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pandas.Series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 </a:t>
            </a:r>
            <a:r>
              <a:rPr lang="ko-KR" altLang="en-US" dirty="0" err="1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pic>
        <p:nvPicPr>
          <p:cNvPr id="1026" name="Picture 2" descr="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086099"/>
            <a:ext cx="4263452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딕셔너리</a:t>
            </a:r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▶ 시리즈 변환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500" y="1825625"/>
            <a:ext cx="6210299" cy="1841500"/>
          </a:xfrm>
        </p:spPr>
        <p:txBody>
          <a:bodyPr anchor="ctr"/>
          <a:lstStyle/>
          <a:p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키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시리즈의 인덱스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딕셔너리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값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시리즈의 데이터 값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282643"/>
            <a:ext cx="3905251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CC783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CC783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CC783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dict_data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'a'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'b'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pd.Series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dict_data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type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\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A9B7C6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3" y="3505200"/>
            <a:ext cx="6181726" cy="27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인덱스의 종류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2016125"/>
            <a:ext cx="11534774" cy="341632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 위치 인덱스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 이름 또는 인덱스 라벨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 배열 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Series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.index</a:t>
            </a:r>
            <a:b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배열 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Series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.values</a:t>
            </a: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리스트 데이터를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Series()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변환 시 인덱스가 없으면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디폴트 </a:t>
            </a:r>
            <a:r>
              <a:rPr lang="en-US" altLang="ko-KR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 위치 인덱스</a:t>
            </a:r>
            <a:endParaRPr lang="en-US" altLang="ko-KR" sz="24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7699" y="4707682"/>
            <a:ext cx="1024890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list_data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'2021-07-13'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3.14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'ABC'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100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pd.Series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list_data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sr.index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sr.values</a:t>
            </a:r>
            <a:r>
              <a:rPr lang="en-US" altLang="ko-KR" dirty="0" smtClean="0">
                <a:solidFill>
                  <a:srgbClr val="A9B7C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8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인덱스 직접 지정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286232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튜플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데이터도 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Series()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함수를 활용하여 시리즈로 변환한다</a:t>
            </a:r>
            <a: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br>
              <a:rPr lang="en-US" altLang="ko-KR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키에 해당하는 값이 없으면 시리즈로 변환될 때 정수형 인덱스 지정됨</a:t>
            </a:r>
            <a:endParaRPr lang="en-US" altLang="ko-KR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인덱스를 따로 지정하려면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b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Series() 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함수의 </a:t>
            </a:r>
            <a:r>
              <a:rPr lang="en-US" altLang="ko-KR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index </a:t>
            </a:r>
            <a:r>
              <a:rPr lang="ko-KR" altLang="en-US" dirty="0" smtClean="0">
                <a:solidFill>
                  <a:schemeClr val="accent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옵션에 인덱스 이름을 직접 전달</a:t>
            </a:r>
            <a:endParaRPr lang="en-US" altLang="ko-KR" dirty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시리즈로 변환할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튜플의</a:t>
            </a: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데이터 개수와 순서에 맞춰 리스트로 전달</a:t>
            </a:r>
            <a:endParaRPr lang="en-US" altLang="ko-KR" dirty="0" smtClean="0">
              <a:solidFill>
                <a:schemeClr val="accent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2048" y="4635208"/>
            <a:ext cx="885825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import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pandas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나겸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'2021-07-1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'여'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2000" dirty="0" smtClean="0">
                <a:solidFill>
                  <a:srgbClr val="CC783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False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pd.Series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index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=[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'이름'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'생년월일'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'성별'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학생여부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])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506</Words>
  <Application>Microsoft Office PowerPoint</Application>
  <PresentationFormat>와이드스크린</PresentationFormat>
  <Paragraphs>159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 Sans KR</vt:lpstr>
      <vt:lpstr>Noto Sans KR Black</vt:lpstr>
      <vt:lpstr>Noto Sans KR Medium</vt:lpstr>
      <vt:lpstr>맑은 고딕</vt:lpstr>
      <vt:lpstr>Arial</vt:lpstr>
      <vt:lpstr>Office 테마</vt:lpstr>
      <vt:lpstr>Pandas 자료구조</vt:lpstr>
      <vt:lpstr>판다스란?</vt:lpstr>
      <vt:lpstr>판다스란?</vt:lpstr>
      <vt:lpstr>시리즈와 데이터 프레임</vt:lpstr>
      <vt:lpstr>시리즈</vt:lpstr>
      <vt:lpstr>시리즈</vt:lpstr>
      <vt:lpstr>딕셔너리 ▶ 시리즈 변환</vt:lpstr>
      <vt:lpstr>인덱스의 종류</vt:lpstr>
      <vt:lpstr>인덱스 직접 지정</vt:lpstr>
      <vt:lpstr>원소 선택</vt:lpstr>
      <vt:lpstr>원소 선택 : 원소 데이터 반환</vt:lpstr>
      <vt:lpstr>원소 선택 : 인덱스 범위 지정</vt:lpstr>
      <vt:lpstr>데이터 프레임</vt:lpstr>
      <vt:lpstr>데이터 프레임</vt:lpstr>
      <vt:lpstr>데이터 프레임 만들기</vt:lpstr>
      <vt:lpstr>행 인덱스 / 열 이름 설정</vt:lpstr>
      <vt:lpstr>행 인덱스 / 열 이름 변경</vt:lpstr>
      <vt:lpstr>rename() 메소드 사용</vt:lpstr>
      <vt:lpstr>행, 열 삭제 drop()</vt:lpstr>
      <vt:lpstr>행 삭제 drop()</vt:lpstr>
      <vt:lpstr>행 삭제 drop()</vt:lpstr>
      <vt:lpstr>pandas가 제공하는 파일 형식</vt:lpstr>
      <vt:lpstr>pandas가 제공하는 파일 형식</vt:lpstr>
      <vt:lpstr>csv파일 읽고 쓰기</vt:lpstr>
      <vt:lpstr>DataFrame이 제공하는 API의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자료구조</dc:title>
  <dc:creator>KB</dc:creator>
  <cp:lastModifiedBy>KB</cp:lastModifiedBy>
  <cp:revision>26</cp:revision>
  <dcterms:created xsi:type="dcterms:W3CDTF">2021-07-13T06:32:01Z</dcterms:created>
  <dcterms:modified xsi:type="dcterms:W3CDTF">2021-07-14T23:58:20Z</dcterms:modified>
</cp:coreProperties>
</file>