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8" r:id="rId5"/>
    <p:sldId id="259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6580"/>
    <a:srgbClr val="8899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19050" cap="rnd">
              <a:noFill/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alpha val="23000"/>
                </a:schemeClr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573-4B12-BA80-6AC14C3F0B95}"/>
              </c:ext>
            </c:extLst>
          </c:dPt>
          <c:dPt>
            <c:idx val="5"/>
            <c:invertIfNegative val="0"/>
            <c:bubble3D val="0"/>
            <c:spPr>
              <a:solidFill>
                <a:srgbClr val="E8AC6C"/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73-4B12-BA80-6AC14C3F0B95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100" b="1"/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573-4B12-BA80-6AC14C3F0B95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73-4B12-BA80-6AC14C3F0B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-12130976"/>
        <c:axId val="-12142400"/>
      </c:barChart>
      <c:catAx>
        <c:axId val="-1213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8899B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142400"/>
        <c:crosses val="autoZero"/>
        <c:auto val="1"/>
        <c:lblAlgn val="ctr"/>
        <c:lblOffset val="100"/>
        <c:noMultiLvlLbl val="0"/>
      </c:catAx>
      <c:valAx>
        <c:axId val="-1214240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1213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9429747" y="4003214"/>
            <a:ext cx="2443728" cy="148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개요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요구사항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  <a:cs typeface="Aharoni" panose="02010803020104030203" pitchFamily="2" charset="-79"/>
              </a:rPr>
              <a:t>설계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구현</a:t>
            </a:r>
            <a:endParaRPr lang="ko-KR" altLang="en-US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테스트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Schedule</a:t>
            </a:r>
            <a:endParaRPr lang="ko-KR" altLang="en-US" sz="9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432611"/>
            <a:ext cx="273929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Project manager / KIM</a:t>
            </a: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89607" y="2218534"/>
            <a:ext cx="1080000" cy="108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107128" y="2019447"/>
            <a:ext cx="6469109" cy="1477328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400" b="1" kern="0" dirty="0">
                <a:solidFill>
                  <a:prstClr val="white"/>
                </a:solidFill>
              </a:rPr>
              <a:t>헬스장관리프로그램</a:t>
            </a:r>
            <a:r>
              <a:rPr lang="en-US" altLang="ko-KR" sz="3600" b="1" kern="0" dirty="0">
                <a:solidFill>
                  <a:prstClr val="white"/>
                </a:solidFill>
              </a:rPr>
              <a:t> C# &amp; ORACLE</a:t>
            </a:r>
          </a:p>
        </p:txBody>
      </p:sp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226CD99-ADA4-4AA1-8EFA-60D903E8C4D5}"/>
              </a:ext>
            </a:extLst>
          </p:cNvPr>
          <p:cNvSpPr/>
          <p:nvPr/>
        </p:nvSpPr>
        <p:spPr>
          <a:xfrm>
            <a:off x="457200" y="739140"/>
            <a:ext cx="509452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594503-D693-4990-B786-A48758B372E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11926" y="1196340"/>
            <a:ext cx="0" cy="613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75E90F-E687-4E57-8CB6-C2ED2D96394E}"/>
              </a:ext>
            </a:extLst>
          </p:cNvPr>
          <p:cNvCxnSpPr>
            <a:cxnSpLocks/>
          </p:cNvCxnSpPr>
          <p:nvPr/>
        </p:nvCxnSpPr>
        <p:spPr>
          <a:xfrm>
            <a:off x="383178" y="1383575"/>
            <a:ext cx="664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6EEADBE-C844-4FB3-A85D-80D59770D866}"/>
              </a:ext>
            </a:extLst>
          </p:cNvPr>
          <p:cNvCxnSpPr>
            <a:cxnSpLocks/>
          </p:cNvCxnSpPr>
          <p:nvPr/>
        </p:nvCxnSpPr>
        <p:spPr>
          <a:xfrm flipV="1">
            <a:off x="457200" y="1797231"/>
            <a:ext cx="257993" cy="274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94DB858-8059-4686-8E9C-07B87C210F26}"/>
              </a:ext>
            </a:extLst>
          </p:cNvPr>
          <p:cNvCxnSpPr>
            <a:cxnSpLocks/>
          </p:cNvCxnSpPr>
          <p:nvPr/>
        </p:nvCxnSpPr>
        <p:spPr>
          <a:xfrm>
            <a:off x="714103" y="1792875"/>
            <a:ext cx="252549" cy="2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2653CC-6CD9-4009-A34E-29355DCF5681}"/>
              </a:ext>
            </a:extLst>
          </p:cNvPr>
          <p:cNvSpPr txBox="1"/>
          <p:nvPr/>
        </p:nvSpPr>
        <p:spPr>
          <a:xfrm>
            <a:off x="446810" y="22202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관리자</a:t>
            </a:r>
            <a:endParaRPr lang="en-US" altLang="ko-KR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8A90F9-83A3-4D84-AF0C-852416306655}"/>
              </a:ext>
            </a:extLst>
          </p:cNvPr>
          <p:cNvSpPr/>
          <p:nvPr/>
        </p:nvSpPr>
        <p:spPr>
          <a:xfrm>
            <a:off x="1606731" y="117566"/>
            <a:ext cx="9222372" cy="6622863"/>
          </a:xfrm>
          <a:prstGeom prst="rect">
            <a:avLst/>
          </a:prstGeom>
          <a:ln cap="flat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2571280" y="3564749"/>
            <a:ext cx="1072324" cy="3693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고객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관리</a:t>
            </a:r>
            <a:endParaRPr lang="en-US" altLang="ko-KR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4713CBE-36A6-4F2B-89FA-9BB3ADB22C0E}"/>
              </a:ext>
            </a:extLst>
          </p:cNvPr>
          <p:cNvSpPr/>
          <p:nvPr/>
        </p:nvSpPr>
        <p:spPr>
          <a:xfrm>
            <a:off x="2517360" y="426765"/>
            <a:ext cx="991755" cy="4050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트레이너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496001C-1663-4EB1-BBEC-4B04FC787339}"/>
              </a:ext>
            </a:extLst>
          </p:cNvPr>
          <p:cNvSpPr/>
          <p:nvPr/>
        </p:nvSpPr>
        <p:spPr>
          <a:xfrm>
            <a:off x="438969" y="3016277"/>
            <a:ext cx="509452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958758D-9C32-44CF-9287-9F10B634589D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693695" y="3473477"/>
            <a:ext cx="0" cy="613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4697561-3635-4A68-83C3-C34AF279DB98}"/>
              </a:ext>
            </a:extLst>
          </p:cNvPr>
          <p:cNvCxnSpPr>
            <a:cxnSpLocks/>
          </p:cNvCxnSpPr>
          <p:nvPr/>
        </p:nvCxnSpPr>
        <p:spPr>
          <a:xfrm>
            <a:off x="364947" y="3660712"/>
            <a:ext cx="664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6C057E5-A101-4178-9841-13D44F5EED06}"/>
              </a:ext>
            </a:extLst>
          </p:cNvPr>
          <p:cNvCxnSpPr>
            <a:cxnSpLocks/>
          </p:cNvCxnSpPr>
          <p:nvPr/>
        </p:nvCxnSpPr>
        <p:spPr>
          <a:xfrm flipV="1">
            <a:off x="438969" y="4074368"/>
            <a:ext cx="257993" cy="274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A1E731B-4643-45A0-A38A-E7B484941718}"/>
              </a:ext>
            </a:extLst>
          </p:cNvPr>
          <p:cNvCxnSpPr>
            <a:cxnSpLocks/>
          </p:cNvCxnSpPr>
          <p:nvPr/>
        </p:nvCxnSpPr>
        <p:spPr>
          <a:xfrm>
            <a:off x="695872" y="4070012"/>
            <a:ext cx="252549" cy="2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1D7B84-D2AB-49A5-89AF-40B9A1058B70}"/>
              </a:ext>
            </a:extLst>
          </p:cNvPr>
          <p:cNvSpPr txBox="1"/>
          <p:nvPr/>
        </p:nvSpPr>
        <p:spPr>
          <a:xfrm>
            <a:off x="349383" y="449186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트레이너</a:t>
            </a:r>
            <a:endParaRPr lang="en-US" altLang="ko-KR" sz="1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0902335-BCFC-4934-9074-EE0DBF0E3E03}"/>
              </a:ext>
            </a:extLst>
          </p:cNvPr>
          <p:cNvSpPr/>
          <p:nvPr/>
        </p:nvSpPr>
        <p:spPr>
          <a:xfrm>
            <a:off x="5869681" y="3158080"/>
            <a:ext cx="1012190" cy="3364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락커룸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16B7043-9BF7-467A-879B-72974F7F7DED}"/>
              </a:ext>
            </a:extLst>
          </p:cNvPr>
          <p:cNvSpPr/>
          <p:nvPr/>
        </p:nvSpPr>
        <p:spPr>
          <a:xfrm>
            <a:off x="3093069" y="1169658"/>
            <a:ext cx="1007187" cy="360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트레이너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추가</a:t>
            </a:r>
            <a:endParaRPr lang="en-US" altLang="ko-KR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D32DF17-DFD3-4476-8617-199BA3F4C8C1}"/>
              </a:ext>
            </a:extLst>
          </p:cNvPr>
          <p:cNvSpPr/>
          <p:nvPr/>
        </p:nvSpPr>
        <p:spPr>
          <a:xfrm>
            <a:off x="2261038" y="1392628"/>
            <a:ext cx="1045368" cy="4130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트레이너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정보 수정</a:t>
            </a:r>
            <a:endParaRPr lang="en-US" altLang="ko-KR" sz="10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C165862-B673-461C-830B-31CA4BF856CD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93541" y="629303"/>
            <a:ext cx="1323819" cy="361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2DA87AE-99D9-4CA4-8BEE-6D6513E8210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247585" y="2576910"/>
            <a:ext cx="1480733" cy="1041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A36882E-527C-4E17-B301-FB507F368D13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333775" y="3745304"/>
            <a:ext cx="1237505" cy="4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추출 31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2403153">
            <a:off x="2546882" y="3926789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2454152" y="4101111"/>
            <a:ext cx="148934" cy="163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7237ABB3-641F-4C9E-B092-402C40F5CE46}"/>
              </a:ext>
            </a:extLst>
          </p:cNvPr>
          <p:cNvSpPr/>
          <p:nvPr/>
        </p:nvSpPr>
        <p:spPr>
          <a:xfrm>
            <a:off x="1626313" y="4171985"/>
            <a:ext cx="1160867" cy="3207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신규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등록</a:t>
            </a:r>
            <a:endParaRPr lang="en-US" altLang="ko-KR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61527BD-1139-426C-BF1D-B0FE1FC635BF}"/>
              </a:ext>
            </a:extLst>
          </p:cNvPr>
          <p:cNvSpPr/>
          <p:nvPr/>
        </p:nvSpPr>
        <p:spPr>
          <a:xfrm>
            <a:off x="2410072" y="4451756"/>
            <a:ext cx="1058822" cy="3289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 정보</a:t>
            </a:r>
            <a:endParaRPr lang="en-US" altLang="ko-KR" sz="1000" dirty="0"/>
          </a:p>
          <a:p>
            <a:pPr algn="ctr"/>
            <a:r>
              <a:rPr lang="ko-KR" altLang="en-US" sz="1000" dirty="0"/>
              <a:t>수정</a:t>
            </a:r>
            <a:endParaRPr lang="en-US" altLang="ko-KR" sz="10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225E3D1-F882-4A59-80CF-BD7B7F692390}"/>
              </a:ext>
            </a:extLst>
          </p:cNvPr>
          <p:cNvCxnSpPr>
            <a:cxnSpLocks/>
          </p:cNvCxnSpPr>
          <p:nvPr/>
        </p:nvCxnSpPr>
        <p:spPr>
          <a:xfrm flipH="1">
            <a:off x="3007666" y="4203439"/>
            <a:ext cx="21086" cy="241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순서도: 추출 37">
            <a:extLst>
              <a:ext uri="{FF2B5EF4-FFF2-40B4-BE49-F238E27FC236}">
                <a16:creationId xmlns:a16="http://schemas.microsoft.com/office/drawing/2014/main" id="{0E856CBF-6FDE-4644-89C1-19764F47F7BF}"/>
              </a:ext>
            </a:extLst>
          </p:cNvPr>
          <p:cNvSpPr/>
          <p:nvPr/>
        </p:nvSpPr>
        <p:spPr>
          <a:xfrm rot="20557658">
            <a:off x="3296449" y="3950573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80DB17-C1FE-4089-AC5C-935F0AFE2093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445674" y="4143550"/>
            <a:ext cx="173409" cy="678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추출 42">
            <a:extLst>
              <a:ext uri="{FF2B5EF4-FFF2-40B4-BE49-F238E27FC236}">
                <a16:creationId xmlns:a16="http://schemas.microsoft.com/office/drawing/2014/main" id="{950CE74B-1830-4158-850C-94BFAC6F89A1}"/>
              </a:ext>
            </a:extLst>
          </p:cNvPr>
          <p:cNvSpPr/>
          <p:nvPr/>
        </p:nvSpPr>
        <p:spPr>
          <a:xfrm rot="19920984">
            <a:off x="3239799" y="857105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572373F-EEF3-4492-8C28-83C1493CCEED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405873" y="1043041"/>
            <a:ext cx="60605" cy="97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DCCD7E2A-A2B5-4FA6-8344-38462C33C941}"/>
              </a:ext>
            </a:extLst>
          </p:cNvPr>
          <p:cNvSpPr/>
          <p:nvPr/>
        </p:nvSpPr>
        <p:spPr>
          <a:xfrm>
            <a:off x="3009608" y="4780042"/>
            <a:ext cx="1101921" cy="3484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 </a:t>
            </a:r>
            <a:r>
              <a:rPr lang="ko-KR" altLang="en-US" sz="1000" dirty="0" smtClean="0"/>
              <a:t>조회</a:t>
            </a:r>
            <a:endParaRPr lang="en-US" altLang="ko-KR" sz="10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4A2F30C-F321-4FC2-812F-BD4D51DCFE3F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307567" y="2238858"/>
            <a:ext cx="4562114" cy="108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5232F93-DC3A-4F34-92F8-87591D716FD4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307567" y="3326282"/>
            <a:ext cx="4562114" cy="16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0A6B618-AD68-4B71-9599-4BB08F8F72C4}"/>
              </a:ext>
            </a:extLst>
          </p:cNvPr>
          <p:cNvSpPr/>
          <p:nvPr/>
        </p:nvSpPr>
        <p:spPr>
          <a:xfrm>
            <a:off x="6309430" y="409392"/>
            <a:ext cx="1012190" cy="585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en-US" altLang="ko-KR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8E288E-A581-414E-81F5-453FF8F13C2A}"/>
              </a:ext>
            </a:extLst>
          </p:cNvPr>
          <p:cNvSpPr txBox="1"/>
          <p:nvPr/>
        </p:nvSpPr>
        <p:spPr>
          <a:xfrm>
            <a:off x="4448452" y="494856"/>
            <a:ext cx="959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&lt;&lt;include&gt;&gt;</a:t>
            </a:r>
            <a:endParaRPr lang="ko-KR" altLang="en-US" sz="10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EDF0E18-89D2-4A73-B275-F32103B36748}"/>
              </a:ext>
            </a:extLst>
          </p:cNvPr>
          <p:cNvCxnSpPr>
            <a:cxnSpLocks/>
          </p:cNvCxnSpPr>
          <p:nvPr/>
        </p:nvCxnSpPr>
        <p:spPr>
          <a:xfrm flipH="1">
            <a:off x="3833154" y="719591"/>
            <a:ext cx="237631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arrow" w="med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순서도: 추출 85">
            <a:extLst>
              <a:ext uri="{FF2B5EF4-FFF2-40B4-BE49-F238E27FC236}">
                <a16:creationId xmlns:a16="http://schemas.microsoft.com/office/drawing/2014/main" id="{EFE2EA7C-641C-4A9A-9791-8A9E2D5BB5BE}"/>
              </a:ext>
            </a:extLst>
          </p:cNvPr>
          <p:cNvSpPr/>
          <p:nvPr/>
        </p:nvSpPr>
        <p:spPr>
          <a:xfrm rot="1651248">
            <a:off x="2529397" y="838529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57E94F0-063F-4F02-95A6-DA4A1AB06BCC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519487" y="1024837"/>
            <a:ext cx="84028" cy="166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순서도: 추출 87">
            <a:extLst>
              <a:ext uri="{FF2B5EF4-FFF2-40B4-BE49-F238E27FC236}">
                <a16:creationId xmlns:a16="http://schemas.microsoft.com/office/drawing/2014/main" id="{B1414DD1-1499-4638-BF62-A2E3BE729FC5}"/>
              </a:ext>
            </a:extLst>
          </p:cNvPr>
          <p:cNvSpPr/>
          <p:nvPr/>
        </p:nvSpPr>
        <p:spPr>
          <a:xfrm rot="468433">
            <a:off x="2862165" y="935739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ED4D33C-ED03-42EE-91EA-11E0E7AC14B0}"/>
              </a:ext>
            </a:extLst>
          </p:cNvPr>
          <p:cNvCxnSpPr>
            <a:cxnSpLocks/>
          </p:cNvCxnSpPr>
          <p:nvPr/>
        </p:nvCxnSpPr>
        <p:spPr>
          <a:xfrm flipH="1">
            <a:off x="2943350" y="1137884"/>
            <a:ext cx="6162" cy="215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순서도: 추출 91">
            <a:extLst>
              <a:ext uri="{FF2B5EF4-FFF2-40B4-BE49-F238E27FC236}">
                <a16:creationId xmlns:a16="http://schemas.microsoft.com/office/drawing/2014/main" id="{39D8549E-E5E7-447E-8F32-C1020AAF37D1}"/>
              </a:ext>
            </a:extLst>
          </p:cNvPr>
          <p:cNvSpPr/>
          <p:nvPr/>
        </p:nvSpPr>
        <p:spPr>
          <a:xfrm rot="19879472">
            <a:off x="3570508" y="3871899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5EBE83-28E8-4484-8F54-549C97459147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3737631" y="4057270"/>
            <a:ext cx="312691" cy="635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순서도: 추출 52">
            <a:extLst>
              <a:ext uri="{FF2B5EF4-FFF2-40B4-BE49-F238E27FC236}">
                <a16:creationId xmlns:a16="http://schemas.microsoft.com/office/drawing/2014/main" id="{39D8549E-E5E7-447E-8F32-C1020AAF37D1}"/>
              </a:ext>
            </a:extLst>
          </p:cNvPr>
          <p:cNvSpPr/>
          <p:nvPr/>
        </p:nvSpPr>
        <p:spPr>
          <a:xfrm rot="18178992">
            <a:off x="3789037" y="3720731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F80DB17-C1FE-4089-AC5C-935F0AFE2093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3991607" y="3873225"/>
            <a:ext cx="272334" cy="166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3913782" y="3989037"/>
            <a:ext cx="1135011" cy="3525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문자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발송</a:t>
            </a:r>
            <a:endParaRPr lang="en-US" altLang="ko-KR" sz="1000" dirty="0"/>
          </a:p>
        </p:txBody>
      </p:sp>
      <p:sp>
        <p:nvSpPr>
          <p:cNvPr id="79" name="순서도: 추출 78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376686">
            <a:off x="2919873" y="4002369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1" name="순서도: 추출 80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1651248">
            <a:off x="5841361" y="3538641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</p:cNvCxnSpPr>
          <p:nvPr/>
        </p:nvCxnSpPr>
        <p:spPr>
          <a:xfrm flipH="1">
            <a:off x="5796724" y="3718256"/>
            <a:ext cx="109274" cy="230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5216090" y="4017222"/>
            <a:ext cx="989492" cy="3353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락커룸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조회</a:t>
            </a:r>
            <a:endParaRPr lang="en-US" altLang="ko-KR" sz="1000" dirty="0"/>
          </a:p>
        </p:txBody>
      </p:sp>
      <p:sp>
        <p:nvSpPr>
          <p:cNvPr id="84" name="순서도: 추출 83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>
            <a:off x="6332886" y="3576634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</p:cNvCxnSpPr>
          <p:nvPr/>
        </p:nvCxnSpPr>
        <p:spPr>
          <a:xfrm>
            <a:off x="6451062" y="3772644"/>
            <a:ext cx="10989" cy="395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5933270" y="4333600"/>
            <a:ext cx="1068500" cy="31105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고객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배정</a:t>
            </a:r>
            <a:endParaRPr lang="en-US" altLang="ko-KR" sz="1000" dirty="0"/>
          </a:p>
        </p:txBody>
      </p:sp>
      <p:sp>
        <p:nvSpPr>
          <p:cNvPr id="91" name="순서도: 추출 90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19655829">
            <a:off x="6765824" y="3526370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6938479" y="3708477"/>
            <a:ext cx="136742" cy="239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6830268" y="3966063"/>
            <a:ext cx="989492" cy="3740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락커룸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비우기</a:t>
            </a:r>
            <a:endParaRPr lang="en-US" altLang="ko-KR" sz="1000" dirty="0"/>
          </a:p>
        </p:txBody>
      </p:sp>
      <p:sp>
        <p:nvSpPr>
          <p:cNvPr id="65" name="순서도: 추출 64">
            <a:extLst>
              <a:ext uri="{FF2B5EF4-FFF2-40B4-BE49-F238E27FC236}">
                <a16:creationId xmlns:a16="http://schemas.microsoft.com/office/drawing/2014/main" id="{950CE74B-1830-4158-850C-94BFAC6F89A1}"/>
              </a:ext>
            </a:extLst>
          </p:cNvPr>
          <p:cNvSpPr/>
          <p:nvPr/>
        </p:nvSpPr>
        <p:spPr>
          <a:xfrm rot="18733375">
            <a:off x="3502005" y="708645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572373F-EEF3-4492-8C28-83C1493CCEED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3694869" y="873741"/>
            <a:ext cx="164743" cy="132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94713CBE-36A6-4F2B-89FA-9BB3ADB22C0E}"/>
              </a:ext>
            </a:extLst>
          </p:cNvPr>
          <p:cNvSpPr/>
          <p:nvPr/>
        </p:nvSpPr>
        <p:spPr>
          <a:xfrm>
            <a:off x="4018694" y="1718188"/>
            <a:ext cx="1280492" cy="39420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계정 관리</a:t>
            </a:r>
            <a:endParaRPr lang="en-US" altLang="ko-KR" sz="1000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1952629" y="4984841"/>
            <a:ext cx="1072324" cy="3693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트레이너 정보 제공</a:t>
            </a:r>
            <a:endParaRPr lang="en-US" altLang="ko-KR" sz="1000" dirty="0"/>
          </a:p>
        </p:txBody>
      </p:sp>
      <p:cxnSp>
        <p:nvCxnSpPr>
          <p:cNvPr id="113" name="직선 연결선 112"/>
          <p:cNvCxnSpPr>
            <a:endCxn id="111" idx="1"/>
          </p:cNvCxnSpPr>
          <p:nvPr/>
        </p:nvCxnSpPr>
        <p:spPr>
          <a:xfrm>
            <a:off x="1363910" y="4451756"/>
            <a:ext cx="745757" cy="58717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endCxn id="70" idx="2"/>
          </p:cNvCxnSpPr>
          <p:nvPr/>
        </p:nvCxnSpPr>
        <p:spPr>
          <a:xfrm>
            <a:off x="1271452" y="1854213"/>
            <a:ext cx="2747242" cy="6107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EEDF0E18-89D2-4A73-B275-F32103B36748}"/>
              </a:ext>
            </a:extLst>
          </p:cNvPr>
          <p:cNvCxnSpPr>
            <a:cxnSpLocks/>
            <a:stCxn id="69" idx="3"/>
            <a:endCxn id="70" idx="7"/>
          </p:cNvCxnSpPr>
          <p:nvPr/>
        </p:nvCxnSpPr>
        <p:spPr>
          <a:xfrm flipH="1">
            <a:off x="5111662" y="909279"/>
            <a:ext cx="1346000" cy="86663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arrow" w="med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28E288E-A581-414E-81F5-453FF8F13C2A}"/>
              </a:ext>
            </a:extLst>
          </p:cNvPr>
          <p:cNvSpPr txBox="1"/>
          <p:nvPr/>
        </p:nvSpPr>
        <p:spPr>
          <a:xfrm rot="19604131">
            <a:off x="5194609" y="1171880"/>
            <a:ext cx="983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&lt;&lt;include&gt;&gt;</a:t>
            </a:r>
            <a:endParaRPr lang="ko-KR" altLang="en-US" sz="1000" dirty="0"/>
          </a:p>
        </p:txBody>
      </p:sp>
      <p:sp>
        <p:nvSpPr>
          <p:cNvPr id="135" name="순서도: 추출 134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1651248">
            <a:off x="3985583" y="2084326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</p:cNvCxnSpPr>
          <p:nvPr/>
        </p:nvCxnSpPr>
        <p:spPr>
          <a:xfrm flipH="1">
            <a:off x="3940946" y="2263941"/>
            <a:ext cx="109274" cy="230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타원 136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3148774" y="2342877"/>
            <a:ext cx="989492" cy="3353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비밀번호 변경</a:t>
            </a:r>
            <a:endParaRPr lang="en-US" altLang="ko-KR" sz="10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</p:cNvCxnSpPr>
          <p:nvPr/>
        </p:nvCxnSpPr>
        <p:spPr>
          <a:xfrm rot="20107784" flipH="1">
            <a:off x="4660657" y="2334486"/>
            <a:ext cx="109274" cy="230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2E832B3B-7CCA-4A54-90CD-74580434856E}"/>
              </a:ext>
            </a:extLst>
          </p:cNvPr>
          <p:cNvSpPr/>
          <p:nvPr/>
        </p:nvSpPr>
        <p:spPr>
          <a:xfrm>
            <a:off x="1643751" y="1026067"/>
            <a:ext cx="1013000" cy="4002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트레이너 삭제</a:t>
            </a:r>
            <a:endParaRPr lang="en-US" altLang="ko-KR" sz="10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16B7043-9BF7-467A-879B-72974F7F7DED}"/>
              </a:ext>
            </a:extLst>
          </p:cNvPr>
          <p:cNvSpPr/>
          <p:nvPr/>
        </p:nvSpPr>
        <p:spPr>
          <a:xfrm>
            <a:off x="3722288" y="858569"/>
            <a:ext cx="1083808" cy="3711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트레이너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급여 관리</a:t>
            </a:r>
            <a:endParaRPr lang="en-US" altLang="ko-KR" sz="1000" dirty="0"/>
          </a:p>
        </p:txBody>
      </p:sp>
      <p:sp>
        <p:nvSpPr>
          <p:cNvPr id="138" name="순서도: 추출 137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>
            <a:off x="4592424" y="2147400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4138266" y="2519469"/>
            <a:ext cx="1228654" cy="3956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 계정 추가</a:t>
            </a:r>
            <a:endParaRPr lang="en-US" altLang="ko-KR" sz="10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3901908" y="4507350"/>
            <a:ext cx="1161656" cy="346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기간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연장</a:t>
            </a:r>
            <a:endParaRPr lang="en-US" altLang="ko-KR" sz="10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1496001C-1663-4EB1-BBEC-4B04FC787339}"/>
              </a:ext>
            </a:extLst>
          </p:cNvPr>
          <p:cNvSpPr/>
          <p:nvPr/>
        </p:nvSpPr>
        <p:spPr>
          <a:xfrm>
            <a:off x="412479" y="5154086"/>
            <a:ext cx="509452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2958758D-9C32-44CF-9287-9F10B634589D}"/>
              </a:ext>
            </a:extLst>
          </p:cNvPr>
          <p:cNvCxnSpPr>
            <a:cxnSpLocks/>
            <a:stCxn id="170" idx="4"/>
          </p:cNvCxnSpPr>
          <p:nvPr/>
        </p:nvCxnSpPr>
        <p:spPr>
          <a:xfrm>
            <a:off x="667205" y="5611286"/>
            <a:ext cx="0" cy="613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F4697561-3635-4A68-83C3-C34AF279DB98}"/>
              </a:ext>
            </a:extLst>
          </p:cNvPr>
          <p:cNvCxnSpPr>
            <a:cxnSpLocks/>
          </p:cNvCxnSpPr>
          <p:nvPr/>
        </p:nvCxnSpPr>
        <p:spPr>
          <a:xfrm>
            <a:off x="338457" y="5798521"/>
            <a:ext cx="664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96C057E5-A101-4178-9841-13D44F5EED06}"/>
              </a:ext>
            </a:extLst>
          </p:cNvPr>
          <p:cNvCxnSpPr>
            <a:cxnSpLocks/>
          </p:cNvCxnSpPr>
          <p:nvPr/>
        </p:nvCxnSpPr>
        <p:spPr>
          <a:xfrm flipV="1">
            <a:off x="412479" y="6212177"/>
            <a:ext cx="257993" cy="274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AA1E731B-4643-45A0-A38A-E7B484941718}"/>
              </a:ext>
            </a:extLst>
          </p:cNvPr>
          <p:cNvCxnSpPr>
            <a:cxnSpLocks/>
          </p:cNvCxnSpPr>
          <p:nvPr/>
        </p:nvCxnSpPr>
        <p:spPr>
          <a:xfrm>
            <a:off x="669382" y="6207821"/>
            <a:ext cx="252549" cy="2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C1D7B84-D2AB-49A5-89AF-40B9A1058B70}"/>
              </a:ext>
            </a:extLst>
          </p:cNvPr>
          <p:cNvSpPr txBox="1"/>
          <p:nvPr/>
        </p:nvSpPr>
        <p:spPr>
          <a:xfrm>
            <a:off x="438969" y="663640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회원</a:t>
            </a:r>
            <a:endParaRPr lang="en-US" altLang="ko-KR" sz="1000" dirty="0"/>
          </a:p>
        </p:txBody>
      </p:sp>
      <p:cxnSp>
        <p:nvCxnSpPr>
          <p:cNvPr id="180" name="직선 연결선 179"/>
          <p:cNvCxnSpPr>
            <a:endCxn id="185" idx="2"/>
          </p:cNvCxnSpPr>
          <p:nvPr/>
        </p:nvCxnSpPr>
        <p:spPr>
          <a:xfrm>
            <a:off x="1325516" y="6144469"/>
            <a:ext cx="690265" cy="7924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endCxn id="188" idx="2"/>
          </p:cNvCxnSpPr>
          <p:nvPr/>
        </p:nvCxnSpPr>
        <p:spPr>
          <a:xfrm flipV="1">
            <a:off x="1333775" y="6510680"/>
            <a:ext cx="886664" cy="314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타원 184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2015781" y="5967713"/>
            <a:ext cx="1072324" cy="3693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 정보 제공</a:t>
            </a:r>
            <a:endParaRPr lang="en-US" altLang="ko-KR" sz="1000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2220439" y="6374218"/>
            <a:ext cx="655625" cy="2729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입장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02847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헬스장관리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프로그램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</a:p>
          <a:p>
            <a:pPr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C# &amp; ORACLE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개요</a:t>
            </a:r>
            <a:endParaRPr lang="en-US" altLang="ko-KR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요구사항</a:t>
            </a:r>
            <a:endParaRPr lang="en-US" altLang="ko-KR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설계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구현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테스트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1D4B7D8-CED2-4444-A458-F2676BA87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95413"/>
              </p:ext>
            </p:extLst>
          </p:nvPr>
        </p:nvGraphicFramePr>
        <p:xfrm>
          <a:off x="4463872" y="2156632"/>
          <a:ext cx="7206981" cy="369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목차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유스케이스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다이어그램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요구사항 명세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 코드 예시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463872" y="1002286"/>
            <a:ext cx="420084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ONGYM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트레이너 </a:t>
            </a:r>
            <a:r>
              <a:rPr lang="en-US" altLang="ko-KR" sz="1400" dirty="0">
                <a:solidFill>
                  <a:prstClr val="white"/>
                </a:solidFill>
              </a:rPr>
              <a:t>&amp; </a:t>
            </a:r>
            <a:r>
              <a:rPr lang="ko-KR" altLang="en-US" sz="1400" dirty="0">
                <a:solidFill>
                  <a:prstClr val="white"/>
                </a:solidFill>
              </a:rPr>
              <a:t>회원 관리를 위한 프로그램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0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rgbClr val="617695"/>
            </a:gs>
            <a:gs pos="30000">
              <a:srgbClr val="53658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0226CD99-ADA4-4AA1-8EFA-60D903E8C4D5}"/>
              </a:ext>
            </a:extLst>
          </p:cNvPr>
          <p:cNvSpPr/>
          <p:nvPr/>
        </p:nvSpPr>
        <p:spPr>
          <a:xfrm>
            <a:off x="4076700" y="462915"/>
            <a:ext cx="509452" cy="4572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594503-D693-4990-B786-A48758B372E2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331426" y="920115"/>
            <a:ext cx="0" cy="61395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75E90F-E687-4E57-8CB6-C2ED2D96394E}"/>
              </a:ext>
            </a:extLst>
          </p:cNvPr>
          <p:cNvCxnSpPr>
            <a:cxnSpLocks/>
          </p:cNvCxnSpPr>
          <p:nvPr/>
        </p:nvCxnSpPr>
        <p:spPr>
          <a:xfrm>
            <a:off x="4002678" y="1107350"/>
            <a:ext cx="6640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6EEADBE-C844-4FB3-A85D-80D59770D866}"/>
              </a:ext>
            </a:extLst>
          </p:cNvPr>
          <p:cNvCxnSpPr>
            <a:cxnSpLocks/>
          </p:cNvCxnSpPr>
          <p:nvPr/>
        </p:nvCxnSpPr>
        <p:spPr>
          <a:xfrm flipV="1">
            <a:off x="4076700" y="1521006"/>
            <a:ext cx="257993" cy="2743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94DB858-8059-4686-8E9C-07B87C210F26}"/>
              </a:ext>
            </a:extLst>
          </p:cNvPr>
          <p:cNvCxnSpPr>
            <a:cxnSpLocks/>
          </p:cNvCxnSpPr>
          <p:nvPr/>
        </p:nvCxnSpPr>
        <p:spPr>
          <a:xfrm>
            <a:off x="4333603" y="1516650"/>
            <a:ext cx="252549" cy="2786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2653CC-6CD9-4009-A34E-29355DCF5681}"/>
              </a:ext>
            </a:extLst>
          </p:cNvPr>
          <p:cNvSpPr txBox="1"/>
          <p:nvPr/>
        </p:nvSpPr>
        <p:spPr>
          <a:xfrm>
            <a:off x="4066310" y="1943978"/>
            <a:ext cx="569387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관리자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6162205" y="3440924"/>
            <a:ext cx="1072324" cy="36935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고객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관리</a:t>
            </a:r>
            <a:endParaRPr lang="en-US" altLang="ko-KR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4713CBE-36A6-4F2B-89FA-9BB3ADB22C0E}"/>
              </a:ext>
            </a:extLst>
          </p:cNvPr>
          <p:cNvSpPr/>
          <p:nvPr/>
        </p:nvSpPr>
        <p:spPr>
          <a:xfrm>
            <a:off x="6108285" y="302940"/>
            <a:ext cx="991755" cy="40507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트레이너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96001C-1663-4EB1-BBEC-4B04FC787339}"/>
              </a:ext>
            </a:extLst>
          </p:cNvPr>
          <p:cNvSpPr/>
          <p:nvPr/>
        </p:nvSpPr>
        <p:spPr>
          <a:xfrm>
            <a:off x="4058469" y="2740052"/>
            <a:ext cx="509452" cy="4572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958758D-9C32-44CF-9287-9F10B634589D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4313195" y="3197252"/>
            <a:ext cx="0" cy="61395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4697561-3635-4A68-83C3-C34AF279DB98}"/>
              </a:ext>
            </a:extLst>
          </p:cNvPr>
          <p:cNvCxnSpPr>
            <a:cxnSpLocks/>
          </p:cNvCxnSpPr>
          <p:nvPr/>
        </p:nvCxnSpPr>
        <p:spPr>
          <a:xfrm>
            <a:off x="3984447" y="3384487"/>
            <a:ext cx="6640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6C057E5-A101-4178-9841-13D44F5EED06}"/>
              </a:ext>
            </a:extLst>
          </p:cNvPr>
          <p:cNvCxnSpPr>
            <a:cxnSpLocks/>
          </p:cNvCxnSpPr>
          <p:nvPr/>
        </p:nvCxnSpPr>
        <p:spPr>
          <a:xfrm flipV="1">
            <a:off x="4058469" y="3798143"/>
            <a:ext cx="257993" cy="2743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1E731B-4643-45A0-A38A-E7B484941718}"/>
              </a:ext>
            </a:extLst>
          </p:cNvPr>
          <p:cNvCxnSpPr>
            <a:cxnSpLocks/>
          </p:cNvCxnSpPr>
          <p:nvPr/>
        </p:nvCxnSpPr>
        <p:spPr>
          <a:xfrm>
            <a:off x="4315372" y="3793787"/>
            <a:ext cx="252549" cy="2786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1D7B84-D2AB-49A5-89AF-40B9A1058B70}"/>
              </a:ext>
            </a:extLst>
          </p:cNvPr>
          <p:cNvSpPr txBox="1"/>
          <p:nvPr/>
        </p:nvSpPr>
        <p:spPr>
          <a:xfrm>
            <a:off x="3968883" y="4215636"/>
            <a:ext cx="697627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트레이너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0902335-BCFC-4934-9074-EE0DBF0E3E03}"/>
              </a:ext>
            </a:extLst>
          </p:cNvPr>
          <p:cNvSpPr/>
          <p:nvPr/>
        </p:nvSpPr>
        <p:spPr>
          <a:xfrm>
            <a:off x="9460606" y="3034255"/>
            <a:ext cx="1012190" cy="33640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락커룸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16B7043-9BF7-467A-879B-72974F7F7DED}"/>
              </a:ext>
            </a:extLst>
          </p:cNvPr>
          <p:cNvSpPr/>
          <p:nvPr/>
        </p:nvSpPr>
        <p:spPr>
          <a:xfrm>
            <a:off x="6683994" y="1045833"/>
            <a:ext cx="1007187" cy="36006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트레이너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추가</a:t>
            </a:r>
            <a:endParaRPr lang="en-US" altLang="ko-KR" sz="10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D32DF17-DFD3-4476-8617-199BA3F4C8C1}"/>
              </a:ext>
            </a:extLst>
          </p:cNvPr>
          <p:cNvSpPr/>
          <p:nvPr/>
        </p:nvSpPr>
        <p:spPr>
          <a:xfrm>
            <a:off x="5851963" y="1268803"/>
            <a:ext cx="1045368" cy="41300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트레이너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정보 수정</a:t>
            </a:r>
            <a:endParaRPr lang="en-US" altLang="ko-KR" sz="10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165862-B673-461C-830B-31CA4BF856CD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791075" y="505478"/>
            <a:ext cx="1317210" cy="389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2DA87AE-99D9-4CA4-8BEE-6D6513E8210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838510" y="2453085"/>
            <a:ext cx="1480733" cy="10419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A36882E-527C-4E17-B301-FB507F368D1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4924700" y="3621479"/>
            <a:ext cx="1237505" cy="4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순서도: 추출 32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2403153">
            <a:off x="6137807" y="3802964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045077" y="3977286"/>
            <a:ext cx="148934" cy="1634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7237ABB3-641F-4C9E-B092-402C40F5CE46}"/>
              </a:ext>
            </a:extLst>
          </p:cNvPr>
          <p:cNvSpPr/>
          <p:nvPr/>
        </p:nvSpPr>
        <p:spPr>
          <a:xfrm>
            <a:off x="5217238" y="4048160"/>
            <a:ext cx="1160867" cy="32074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신규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등록</a:t>
            </a:r>
            <a:endParaRPr lang="en-US" altLang="ko-KR" sz="10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1527BD-1139-426C-BF1D-B0FE1FC635BF}"/>
              </a:ext>
            </a:extLst>
          </p:cNvPr>
          <p:cNvSpPr/>
          <p:nvPr/>
        </p:nvSpPr>
        <p:spPr>
          <a:xfrm>
            <a:off x="6000997" y="4327931"/>
            <a:ext cx="1058822" cy="32898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 정보</a:t>
            </a:r>
            <a:endParaRPr lang="en-US" altLang="ko-KR" sz="1000" dirty="0"/>
          </a:p>
          <a:p>
            <a:pPr algn="ctr"/>
            <a:r>
              <a:rPr lang="ko-KR" altLang="en-US" sz="1000" dirty="0"/>
              <a:t>수정</a:t>
            </a:r>
            <a:endParaRPr lang="en-US" altLang="ko-KR" sz="10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225E3D1-F882-4A59-80CF-BD7B7F692390}"/>
              </a:ext>
            </a:extLst>
          </p:cNvPr>
          <p:cNvCxnSpPr>
            <a:cxnSpLocks/>
          </p:cNvCxnSpPr>
          <p:nvPr/>
        </p:nvCxnSpPr>
        <p:spPr>
          <a:xfrm flipH="1">
            <a:off x="6598591" y="4079614"/>
            <a:ext cx="21086" cy="2416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추출 38">
            <a:extLst>
              <a:ext uri="{FF2B5EF4-FFF2-40B4-BE49-F238E27FC236}">
                <a16:creationId xmlns:a16="http://schemas.microsoft.com/office/drawing/2014/main" id="{0E856CBF-6FDE-4644-89C1-19764F47F7BF}"/>
              </a:ext>
            </a:extLst>
          </p:cNvPr>
          <p:cNvSpPr/>
          <p:nvPr/>
        </p:nvSpPr>
        <p:spPr>
          <a:xfrm rot="20557658">
            <a:off x="6887374" y="3826748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80DB17-C1FE-4089-AC5C-935F0AFE2093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7036599" y="4019725"/>
            <a:ext cx="173409" cy="6787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추출 40">
            <a:extLst>
              <a:ext uri="{FF2B5EF4-FFF2-40B4-BE49-F238E27FC236}">
                <a16:creationId xmlns:a16="http://schemas.microsoft.com/office/drawing/2014/main" id="{950CE74B-1830-4158-850C-94BFAC6F89A1}"/>
              </a:ext>
            </a:extLst>
          </p:cNvPr>
          <p:cNvSpPr/>
          <p:nvPr/>
        </p:nvSpPr>
        <p:spPr>
          <a:xfrm rot="19920984">
            <a:off x="6830724" y="733280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572373F-EEF3-4492-8C28-83C1493CCEED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996798" y="919216"/>
            <a:ext cx="60605" cy="977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DCCD7E2A-A2B5-4FA6-8344-38462C33C941}"/>
              </a:ext>
            </a:extLst>
          </p:cNvPr>
          <p:cNvSpPr/>
          <p:nvPr/>
        </p:nvSpPr>
        <p:spPr>
          <a:xfrm>
            <a:off x="6600533" y="4656217"/>
            <a:ext cx="1101921" cy="34846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 </a:t>
            </a:r>
            <a:r>
              <a:rPr lang="ko-KR" altLang="en-US" sz="1000" dirty="0" smtClean="0"/>
              <a:t>조회</a:t>
            </a:r>
            <a:endParaRPr lang="en-US" altLang="ko-KR" sz="10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4A2F30C-F321-4FC2-812F-BD4D51DCFE3F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4898492" y="2115033"/>
            <a:ext cx="4562114" cy="10874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5232F93-DC3A-4F34-92F8-87591D716FD4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898492" y="3202457"/>
            <a:ext cx="4562114" cy="166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20A6B618-AD68-4B71-9599-4BB08F8F72C4}"/>
              </a:ext>
            </a:extLst>
          </p:cNvPr>
          <p:cNvSpPr/>
          <p:nvPr/>
        </p:nvSpPr>
        <p:spPr>
          <a:xfrm>
            <a:off x="9900355" y="285567"/>
            <a:ext cx="1012190" cy="5856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en-US" altLang="ko-KR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8E288E-A581-414E-81F5-453FF8F13C2A}"/>
              </a:ext>
            </a:extLst>
          </p:cNvPr>
          <p:cNvSpPr txBox="1"/>
          <p:nvPr/>
        </p:nvSpPr>
        <p:spPr>
          <a:xfrm>
            <a:off x="8039377" y="371031"/>
            <a:ext cx="9596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&lt;&lt;include&gt;&gt;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EDF0E18-89D2-4A73-B275-F32103B36748}"/>
              </a:ext>
            </a:extLst>
          </p:cNvPr>
          <p:cNvCxnSpPr>
            <a:cxnSpLocks/>
          </p:cNvCxnSpPr>
          <p:nvPr/>
        </p:nvCxnSpPr>
        <p:spPr>
          <a:xfrm flipH="1">
            <a:off x="7424079" y="595766"/>
            <a:ext cx="2376314" cy="0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lgDash"/>
            <a:round/>
            <a:headEnd type="arrow" w="med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순서도: 추출 48">
            <a:extLst>
              <a:ext uri="{FF2B5EF4-FFF2-40B4-BE49-F238E27FC236}">
                <a16:creationId xmlns:a16="http://schemas.microsoft.com/office/drawing/2014/main" id="{EFE2EA7C-641C-4A9A-9791-8A9E2D5BB5BE}"/>
              </a:ext>
            </a:extLst>
          </p:cNvPr>
          <p:cNvSpPr/>
          <p:nvPr/>
        </p:nvSpPr>
        <p:spPr>
          <a:xfrm rot="1651248">
            <a:off x="6120322" y="714704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57E94F0-063F-4F02-95A6-DA4A1AB06BCC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6110412" y="901012"/>
            <a:ext cx="84028" cy="1664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순서도: 추출 50">
            <a:extLst>
              <a:ext uri="{FF2B5EF4-FFF2-40B4-BE49-F238E27FC236}">
                <a16:creationId xmlns:a16="http://schemas.microsoft.com/office/drawing/2014/main" id="{B1414DD1-1499-4638-BF62-A2E3BE729FC5}"/>
              </a:ext>
            </a:extLst>
          </p:cNvPr>
          <p:cNvSpPr/>
          <p:nvPr/>
        </p:nvSpPr>
        <p:spPr>
          <a:xfrm rot="468433">
            <a:off x="6453090" y="811914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ED4D33C-ED03-42EE-91EA-11E0E7AC14B0}"/>
              </a:ext>
            </a:extLst>
          </p:cNvPr>
          <p:cNvCxnSpPr>
            <a:cxnSpLocks/>
          </p:cNvCxnSpPr>
          <p:nvPr/>
        </p:nvCxnSpPr>
        <p:spPr>
          <a:xfrm flipH="1">
            <a:off x="6534275" y="1014059"/>
            <a:ext cx="6162" cy="2155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순서도: 추출 52">
            <a:extLst>
              <a:ext uri="{FF2B5EF4-FFF2-40B4-BE49-F238E27FC236}">
                <a16:creationId xmlns:a16="http://schemas.microsoft.com/office/drawing/2014/main" id="{39D8549E-E5E7-447E-8F32-C1020AAF37D1}"/>
              </a:ext>
            </a:extLst>
          </p:cNvPr>
          <p:cNvSpPr/>
          <p:nvPr/>
        </p:nvSpPr>
        <p:spPr>
          <a:xfrm rot="19879472">
            <a:off x="7161433" y="3748074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25EBE83-28E8-4484-8F54-549C97459147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7328556" y="3933445"/>
            <a:ext cx="312691" cy="6354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순서도: 추출 54">
            <a:extLst>
              <a:ext uri="{FF2B5EF4-FFF2-40B4-BE49-F238E27FC236}">
                <a16:creationId xmlns:a16="http://schemas.microsoft.com/office/drawing/2014/main" id="{39D8549E-E5E7-447E-8F32-C1020AAF37D1}"/>
              </a:ext>
            </a:extLst>
          </p:cNvPr>
          <p:cNvSpPr/>
          <p:nvPr/>
        </p:nvSpPr>
        <p:spPr>
          <a:xfrm rot="18178992">
            <a:off x="7379962" y="3596906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F80DB17-C1FE-4089-AC5C-935F0AFE2093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7582532" y="3749400"/>
            <a:ext cx="272334" cy="1663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7504707" y="3865212"/>
            <a:ext cx="1135011" cy="35251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문자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발송</a:t>
            </a:r>
            <a:endParaRPr lang="en-US" altLang="ko-KR" sz="1000" dirty="0"/>
          </a:p>
        </p:txBody>
      </p:sp>
      <p:sp>
        <p:nvSpPr>
          <p:cNvPr id="58" name="순서도: 추출 57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376686">
            <a:off x="6510798" y="3878544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9" name="순서도: 추출 58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1651248">
            <a:off x="9432286" y="3414816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</p:cNvCxnSpPr>
          <p:nvPr/>
        </p:nvCxnSpPr>
        <p:spPr>
          <a:xfrm flipH="1">
            <a:off x="9387649" y="3594431"/>
            <a:ext cx="109274" cy="2301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8807015" y="3893397"/>
            <a:ext cx="989492" cy="33532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락커룸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조회</a:t>
            </a:r>
            <a:endParaRPr lang="en-US" altLang="ko-KR" sz="1000" dirty="0"/>
          </a:p>
        </p:txBody>
      </p:sp>
      <p:sp>
        <p:nvSpPr>
          <p:cNvPr id="62" name="순서도: 추출 61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>
            <a:off x="9923811" y="3452809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</p:cNvCxnSpPr>
          <p:nvPr/>
        </p:nvCxnSpPr>
        <p:spPr>
          <a:xfrm>
            <a:off x="10041987" y="3648819"/>
            <a:ext cx="10989" cy="395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9524195" y="4209775"/>
            <a:ext cx="1068500" cy="31105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고객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배정</a:t>
            </a:r>
            <a:endParaRPr lang="en-US" altLang="ko-KR" sz="1000" dirty="0"/>
          </a:p>
        </p:txBody>
      </p:sp>
      <p:sp>
        <p:nvSpPr>
          <p:cNvPr id="65" name="순서도: 추출 64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19655829">
            <a:off x="10356749" y="3402545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10529404" y="3584652"/>
            <a:ext cx="136742" cy="2398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10421193" y="3842238"/>
            <a:ext cx="989492" cy="37402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락커룸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비우기</a:t>
            </a:r>
            <a:endParaRPr lang="en-US" altLang="ko-KR" sz="1000" dirty="0"/>
          </a:p>
        </p:txBody>
      </p:sp>
      <p:sp>
        <p:nvSpPr>
          <p:cNvPr id="68" name="순서도: 추출 67">
            <a:extLst>
              <a:ext uri="{FF2B5EF4-FFF2-40B4-BE49-F238E27FC236}">
                <a16:creationId xmlns:a16="http://schemas.microsoft.com/office/drawing/2014/main" id="{950CE74B-1830-4158-850C-94BFAC6F89A1}"/>
              </a:ext>
            </a:extLst>
          </p:cNvPr>
          <p:cNvSpPr/>
          <p:nvPr/>
        </p:nvSpPr>
        <p:spPr>
          <a:xfrm rot="18733375">
            <a:off x="7092930" y="584820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572373F-EEF3-4492-8C28-83C1493CCEED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7285794" y="749916"/>
            <a:ext cx="164743" cy="1320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94713CBE-36A6-4F2B-89FA-9BB3ADB22C0E}"/>
              </a:ext>
            </a:extLst>
          </p:cNvPr>
          <p:cNvSpPr/>
          <p:nvPr/>
        </p:nvSpPr>
        <p:spPr>
          <a:xfrm>
            <a:off x="7609619" y="1594363"/>
            <a:ext cx="1280492" cy="39420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계정 관리</a:t>
            </a:r>
            <a:endParaRPr lang="en-US" altLang="ko-KR" sz="10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5543554" y="4861016"/>
            <a:ext cx="1072324" cy="36935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트레이너 정보 제공</a:t>
            </a:r>
            <a:endParaRPr lang="en-US" altLang="ko-KR" sz="1000" dirty="0"/>
          </a:p>
        </p:txBody>
      </p:sp>
      <p:cxnSp>
        <p:nvCxnSpPr>
          <p:cNvPr id="72" name="직선 연결선 71"/>
          <p:cNvCxnSpPr>
            <a:endCxn id="71" idx="1"/>
          </p:cNvCxnSpPr>
          <p:nvPr/>
        </p:nvCxnSpPr>
        <p:spPr>
          <a:xfrm>
            <a:off x="4954835" y="4327931"/>
            <a:ext cx="745757" cy="587176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endCxn id="70" idx="2"/>
          </p:cNvCxnSpPr>
          <p:nvPr/>
        </p:nvCxnSpPr>
        <p:spPr>
          <a:xfrm>
            <a:off x="4862377" y="1730388"/>
            <a:ext cx="2747242" cy="61078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DF0E18-89D2-4A73-B275-F32103B36748}"/>
              </a:ext>
            </a:extLst>
          </p:cNvPr>
          <p:cNvCxnSpPr>
            <a:cxnSpLocks/>
            <a:stCxn id="46" idx="3"/>
            <a:endCxn id="70" idx="7"/>
          </p:cNvCxnSpPr>
          <p:nvPr/>
        </p:nvCxnSpPr>
        <p:spPr>
          <a:xfrm flipH="1">
            <a:off x="8702587" y="785454"/>
            <a:ext cx="1346000" cy="866639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lgDash"/>
            <a:round/>
            <a:headEnd type="arrow" w="med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28E288E-A581-414E-81F5-453FF8F13C2A}"/>
              </a:ext>
            </a:extLst>
          </p:cNvPr>
          <p:cNvSpPr txBox="1"/>
          <p:nvPr/>
        </p:nvSpPr>
        <p:spPr>
          <a:xfrm rot="19604131">
            <a:off x="8785534" y="1048055"/>
            <a:ext cx="9833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&lt;&lt;include&gt;&gt;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10075883" y="2067088"/>
            <a:ext cx="989492" cy="33532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비밀번호 변경</a:t>
            </a:r>
            <a:endParaRPr lang="en-US" altLang="ko-KR" sz="10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E832B3B-7CCA-4A54-90CD-74580434856E}"/>
              </a:ext>
            </a:extLst>
          </p:cNvPr>
          <p:cNvSpPr/>
          <p:nvPr/>
        </p:nvSpPr>
        <p:spPr>
          <a:xfrm>
            <a:off x="5234676" y="902242"/>
            <a:ext cx="1013000" cy="40025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트레이너 삭제</a:t>
            </a:r>
            <a:endParaRPr lang="en-US" altLang="ko-KR" sz="10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16B7043-9BF7-467A-879B-72974F7F7DED}"/>
              </a:ext>
            </a:extLst>
          </p:cNvPr>
          <p:cNvSpPr/>
          <p:nvPr/>
        </p:nvSpPr>
        <p:spPr>
          <a:xfrm>
            <a:off x="7313213" y="734744"/>
            <a:ext cx="1083808" cy="37116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트레이너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급여 관리</a:t>
            </a:r>
            <a:endParaRPr lang="en-US" altLang="ko-KR" sz="10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9956302" y="1483973"/>
            <a:ext cx="1228654" cy="39567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 계정 추가</a:t>
            </a:r>
            <a:endParaRPr lang="en-US" altLang="ko-KR" sz="1000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7492833" y="4383525"/>
            <a:ext cx="1161656" cy="34614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기간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연장</a:t>
            </a:r>
            <a:endParaRPr lang="en-US" altLang="ko-KR" sz="100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496001C-1663-4EB1-BBEC-4B04FC787339}"/>
              </a:ext>
            </a:extLst>
          </p:cNvPr>
          <p:cNvSpPr/>
          <p:nvPr/>
        </p:nvSpPr>
        <p:spPr>
          <a:xfrm>
            <a:off x="4031979" y="4877861"/>
            <a:ext cx="509452" cy="4572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958758D-9C32-44CF-9287-9F10B634589D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4286705" y="5335061"/>
            <a:ext cx="0" cy="61395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4697561-3635-4A68-83C3-C34AF279DB98}"/>
              </a:ext>
            </a:extLst>
          </p:cNvPr>
          <p:cNvCxnSpPr>
            <a:cxnSpLocks/>
          </p:cNvCxnSpPr>
          <p:nvPr/>
        </p:nvCxnSpPr>
        <p:spPr>
          <a:xfrm>
            <a:off x="3957957" y="5522296"/>
            <a:ext cx="6640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6C057E5-A101-4178-9841-13D44F5EED06}"/>
              </a:ext>
            </a:extLst>
          </p:cNvPr>
          <p:cNvCxnSpPr>
            <a:cxnSpLocks/>
          </p:cNvCxnSpPr>
          <p:nvPr/>
        </p:nvCxnSpPr>
        <p:spPr>
          <a:xfrm flipV="1">
            <a:off x="4031979" y="5935952"/>
            <a:ext cx="257993" cy="2743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A1E731B-4643-45A0-A38A-E7B484941718}"/>
              </a:ext>
            </a:extLst>
          </p:cNvPr>
          <p:cNvCxnSpPr>
            <a:cxnSpLocks/>
          </p:cNvCxnSpPr>
          <p:nvPr/>
        </p:nvCxnSpPr>
        <p:spPr>
          <a:xfrm>
            <a:off x="4288882" y="5931596"/>
            <a:ext cx="252549" cy="2786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C1D7B84-D2AB-49A5-89AF-40B9A1058B70}"/>
              </a:ext>
            </a:extLst>
          </p:cNvPr>
          <p:cNvSpPr txBox="1"/>
          <p:nvPr/>
        </p:nvSpPr>
        <p:spPr>
          <a:xfrm>
            <a:off x="4031979" y="6373350"/>
            <a:ext cx="441146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회원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91" name="직선 연결선 90"/>
          <p:cNvCxnSpPr>
            <a:endCxn id="93" idx="2"/>
          </p:cNvCxnSpPr>
          <p:nvPr/>
        </p:nvCxnSpPr>
        <p:spPr>
          <a:xfrm>
            <a:off x="4916441" y="6020644"/>
            <a:ext cx="690265" cy="7924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endCxn id="94" idx="2"/>
          </p:cNvCxnSpPr>
          <p:nvPr/>
        </p:nvCxnSpPr>
        <p:spPr>
          <a:xfrm flipV="1">
            <a:off x="4924700" y="6386855"/>
            <a:ext cx="886664" cy="3148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5606706" y="5843888"/>
            <a:ext cx="1072324" cy="36935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 정보 제공</a:t>
            </a:r>
            <a:endParaRPr lang="en-US" altLang="ko-KR" sz="10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5811364" y="6250393"/>
            <a:ext cx="655625" cy="27292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입장</a:t>
            </a:r>
            <a:endParaRPr lang="en-US" altLang="ko-KR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헬스장관리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프로그램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</a:p>
          <a:p>
            <a:pPr latinLnBrk="0">
              <a:defRPr/>
            </a:pPr>
            <a:r>
              <a:rPr lang="en-US" altLang="ko-KR" sz="2800" b="1" kern="0" dirty="0" smtClean="0">
                <a:solidFill>
                  <a:prstClr val="white"/>
                </a:solidFill>
              </a:rPr>
              <a:t>C# &amp; ORACLE 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개요</a:t>
            </a:r>
            <a:endParaRPr lang="en-US" altLang="ko-KR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요구사항</a:t>
            </a:r>
            <a:endParaRPr lang="en-US" altLang="ko-KR" sz="1200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설계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구현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테스트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61011" y="152884"/>
            <a:ext cx="6449964" cy="6466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화살표 연결선 99"/>
          <p:cNvCxnSpPr/>
          <p:nvPr/>
        </p:nvCxnSpPr>
        <p:spPr>
          <a:xfrm flipH="1" flipV="1">
            <a:off x="8863921" y="1901326"/>
            <a:ext cx="1373296" cy="303911"/>
          </a:xfrm>
          <a:prstGeom prst="straightConnector1">
            <a:avLst/>
          </a:prstGeom>
          <a:ln w="19050">
            <a:solidFill>
              <a:schemeClr val="bg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>
            <a:off x="8920000" y="1625410"/>
            <a:ext cx="1076591" cy="118421"/>
          </a:xfrm>
          <a:prstGeom prst="straightConnector1">
            <a:avLst/>
          </a:prstGeom>
          <a:ln w="19050">
            <a:solidFill>
              <a:schemeClr val="bg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97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rgbClr val="617695"/>
            </a:gs>
            <a:gs pos="22000">
              <a:srgbClr val="53658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0226CD99-ADA4-4AA1-8EFA-60D903E8C4D5}"/>
              </a:ext>
            </a:extLst>
          </p:cNvPr>
          <p:cNvSpPr/>
          <p:nvPr/>
        </p:nvSpPr>
        <p:spPr>
          <a:xfrm>
            <a:off x="3144127" y="392485"/>
            <a:ext cx="408809" cy="38317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594503-D693-4990-B786-A48758B372E2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3348532" y="775663"/>
            <a:ext cx="13628" cy="58110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75E90F-E687-4E57-8CB6-C2ED2D96394E}"/>
              </a:ext>
            </a:extLst>
          </p:cNvPr>
          <p:cNvCxnSpPr>
            <a:cxnSpLocks/>
          </p:cNvCxnSpPr>
          <p:nvPr/>
        </p:nvCxnSpPr>
        <p:spPr>
          <a:xfrm>
            <a:off x="3025384" y="975403"/>
            <a:ext cx="6640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6EEADBE-C844-4FB3-A85D-80D59770D866}"/>
              </a:ext>
            </a:extLst>
          </p:cNvPr>
          <p:cNvCxnSpPr>
            <a:cxnSpLocks/>
          </p:cNvCxnSpPr>
          <p:nvPr/>
        </p:nvCxnSpPr>
        <p:spPr>
          <a:xfrm flipV="1">
            <a:off x="3104167" y="1331163"/>
            <a:ext cx="257993" cy="2743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94DB858-8059-4686-8E9C-07B87C210F26}"/>
              </a:ext>
            </a:extLst>
          </p:cNvPr>
          <p:cNvCxnSpPr>
            <a:cxnSpLocks/>
          </p:cNvCxnSpPr>
          <p:nvPr/>
        </p:nvCxnSpPr>
        <p:spPr>
          <a:xfrm>
            <a:off x="3357781" y="1322373"/>
            <a:ext cx="252549" cy="2786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2653CC-6CD9-4009-A34E-29355DCF5681}"/>
              </a:ext>
            </a:extLst>
          </p:cNvPr>
          <p:cNvSpPr txBox="1"/>
          <p:nvPr/>
        </p:nvSpPr>
        <p:spPr>
          <a:xfrm>
            <a:off x="3076153" y="1712529"/>
            <a:ext cx="569387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5907310" y="4319102"/>
            <a:ext cx="1072324" cy="36935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4713CBE-36A6-4F2B-89FA-9BB3ADB22C0E}"/>
              </a:ext>
            </a:extLst>
          </p:cNvPr>
          <p:cNvSpPr/>
          <p:nvPr/>
        </p:nvSpPr>
        <p:spPr>
          <a:xfrm>
            <a:off x="5223397" y="461063"/>
            <a:ext cx="991755" cy="40507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트레이너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1D7B84-D2AB-49A5-89AF-40B9A1058B70}"/>
              </a:ext>
            </a:extLst>
          </p:cNvPr>
          <p:cNvSpPr txBox="1"/>
          <p:nvPr/>
        </p:nvSpPr>
        <p:spPr>
          <a:xfrm>
            <a:off x="3119124" y="4174710"/>
            <a:ext cx="697627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트레이너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0902335-BCFC-4934-9074-EE0DBF0E3E03}"/>
              </a:ext>
            </a:extLst>
          </p:cNvPr>
          <p:cNvSpPr/>
          <p:nvPr/>
        </p:nvSpPr>
        <p:spPr>
          <a:xfrm>
            <a:off x="6111944" y="3145862"/>
            <a:ext cx="1012190" cy="33640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락커룸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16B7043-9BF7-467A-879B-72974F7F7DED}"/>
              </a:ext>
            </a:extLst>
          </p:cNvPr>
          <p:cNvSpPr/>
          <p:nvPr/>
        </p:nvSpPr>
        <p:spPr>
          <a:xfrm>
            <a:off x="7152734" y="152884"/>
            <a:ext cx="982710" cy="3279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트레이너 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D32DF17-DFD3-4476-8617-199BA3F4C8C1}"/>
              </a:ext>
            </a:extLst>
          </p:cNvPr>
          <p:cNvSpPr/>
          <p:nvPr/>
        </p:nvSpPr>
        <p:spPr>
          <a:xfrm>
            <a:off x="7152734" y="1097128"/>
            <a:ext cx="1045368" cy="41300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트레이너 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정보 수정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165862-B673-461C-830B-31CA4BF856CD}"/>
              </a:ext>
            </a:extLst>
          </p:cNvPr>
          <p:cNvCxnSpPr>
            <a:cxnSpLocks/>
          </p:cNvCxnSpPr>
          <p:nvPr/>
        </p:nvCxnSpPr>
        <p:spPr>
          <a:xfrm flipV="1">
            <a:off x="3773911" y="665676"/>
            <a:ext cx="1460776" cy="303859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7237ABB3-641F-4C9E-B092-402C40F5CE46}"/>
              </a:ext>
            </a:extLst>
          </p:cNvPr>
          <p:cNvSpPr/>
          <p:nvPr/>
        </p:nvSpPr>
        <p:spPr>
          <a:xfrm>
            <a:off x="8490973" y="4535944"/>
            <a:ext cx="1160867" cy="32074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 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1527BD-1139-426C-BF1D-B0FE1FC635BF}"/>
              </a:ext>
            </a:extLst>
          </p:cNvPr>
          <p:cNvSpPr/>
          <p:nvPr/>
        </p:nvSpPr>
        <p:spPr>
          <a:xfrm>
            <a:off x="8525987" y="4951150"/>
            <a:ext cx="1058822" cy="32898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 정보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CCD7E2A-A2B5-4FA6-8344-38462C33C941}"/>
              </a:ext>
            </a:extLst>
          </p:cNvPr>
          <p:cNvSpPr/>
          <p:nvPr/>
        </p:nvSpPr>
        <p:spPr>
          <a:xfrm>
            <a:off x="8558278" y="6325340"/>
            <a:ext cx="1101921" cy="34846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0A6B618-AD68-4B71-9599-4BB08F8F72C4}"/>
              </a:ext>
            </a:extLst>
          </p:cNvPr>
          <p:cNvSpPr/>
          <p:nvPr/>
        </p:nvSpPr>
        <p:spPr>
          <a:xfrm>
            <a:off x="9462777" y="-242"/>
            <a:ext cx="1012190" cy="5856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8E288E-A581-414E-81F5-453FF8F13C2A}"/>
              </a:ext>
            </a:extLst>
          </p:cNvPr>
          <p:cNvSpPr txBox="1"/>
          <p:nvPr/>
        </p:nvSpPr>
        <p:spPr>
          <a:xfrm>
            <a:off x="8415947" y="73823"/>
            <a:ext cx="9596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&lt;&lt;include&gt;&gt;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8516829" y="5380928"/>
            <a:ext cx="1135011" cy="35251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발송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순서도: 추출 58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2103164">
            <a:off x="7202480" y="3213317"/>
            <a:ext cx="189432" cy="163585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67" idx="2"/>
            <a:endCxn id="59" idx="3"/>
          </p:cNvCxnSpPr>
          <p:nvPr/>
        </p:nvCxnSpPr>
        <p:spPr>
          <a:xfrm flipH="1" flipV="1">
            <a:off x="7335964" y="3322309"/>
            <a:ext cx="1182629" cy="781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8482451" y="3145862"/>
            <a:ext cx="989492" cy="33532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락커룸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59" idx="3"/>
            <a:endCxn id="64" idx="2"/>
          </p:cNvCxnSpPr>
          <p:nvPr/>
        </p:nvCxnSpPr>
        <p:spPr>
          <a:xfrm>
            <a:off x="7335964" y="3322309"/>
            <a:ext cx="1124817" cy="382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8460781" y="3549423"/>
            <a:ext cx="1068500" cy="31105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59" idx="3"/>
            <a:endCxn id="61" idx="2"/>
          </p:cNvCxnSpPr>
          <p:nvPr/>
        </p:nvCxnSpPr>
        <p:spPr>
          <a:xfrm flipV="1">
            <a:off x="7335964" y="3313524"/>
            <a:ext cx="1146487" cy="87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8518593" y="3917119"/>
            <a:ext cx="989492" cy="37402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락커룸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비우기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4713CBE-36A6-4F2B-89FA-9BB3ADB22C0E}"/>
              </a:ext>
            </a:extLst>
          </p:cNvPr>
          <p:cNvSpPr/>
          <p:nvPr/>
        </p:nvSpPr>
        <p:spPr>
          <a:xfrm>
            <a:off x="7034774" y="2324599"/>
            <a:ext cx="1280492" cy="39420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계정 관리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5970136" y="3704834"/>
            <a:ext cx="1072324" cy="36935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트레이너 정보 제공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DF0E18-89D2-4A73-B275-F32103B36748}"/>
              </a:ext>
            </a:extLst>
          </p:cNvPr>
          <p:cNvCxnSpPr>
            <a:cxnSpLocks/>
            <a:stCxn id="46" idx="3"/>
            <a:endCxn id="70" idx="7"/>
          </p:cNvCxnSpPr>
          <p:nvPr/>
        </p:nvCxnSpPr>
        <p:spPr>
          <a:xfrm flipH="1">
            <a:off x="8127742" y="499645"/>
            <a:ext cx="1483267" cy="1882684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lgDash"/>
            <a:round/>
            <a:headEnd type="arrow" w="med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28E288E-A581-414E-81F5-453FF8F13C2A}"/>
              </a:ext>
            </a:extLst>
          </p:cNvPr>
          <p:cNvSpPr txBox="1"/>
          <p:nvPr/>
        </p:nvSpPr>
        <p:spPr>
          <a:xfrm rot="18773979">
            <a:off x="8794781" y="871206"/>
            <a:ext cx="9833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&lt;&lt;include&gt;&gt;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9816390" y="2516858"/>
            <a:ext cx="989492" cy="33532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비밀번호 변경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E832B3B-7CCA-4A54-90CD-74580434856E}"/>
              </a:ext>
            </a:extLst>
          </p:cNvPr>
          <p:cNvSpPr/>
          <p:nvPr/>
        </p:nvSpPr>
        <p:spPr>
          <a:xfrm>
            <a:off x="7136942" y="588872"/>
            <a:ext cx="1013000" cy="40025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트레이너 삭제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16B7043-9BF7-467A-879B-72974F7F7DED}"/>
              </a:ext>
            </a:extLst>
          </p:cNvPr>
          <p:cNvSpPr/>
          <p:nvPr/>
        </p:nvSpPr>
        <p:spPr>
          <a:xfrm>
            <a:off x="7132216" y="1621582"/>
            <a:ext cx="1083808" cy="37116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트레이너 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급여 관리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9718886" y="2008529"/>
            <a:ext cx="1228654" cy="39567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계정 추가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8503506" y="5845483"/>
            <a:ext cx="1161656" cy="34614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기간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1D7B84-D2AB-49A5-89AF-40B9A1058B70}"/>
              </a:ext>
            </a:extLst>
          </p:cNvPr>
          <p:cNvSpPr txBox="1"/>
          <p:nvPr/>
        </p:nvSpPr>
        <p:spPr>
          <a:xfrm>
            <a:off x="3201170" y="6206666"/>
            <a:ext cx="441146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1" name="직선 연결선 90"/>
          <p:cNvCxnSpPr>
            <a:endCxn id="93" idx="2"/>
          </p:cNvCxnSpPr>
          <p:nvPr/>
        </p:nvCxnSpPr>
        <p:spPr>
          <a:xfrm>
            <a:off x="3793840" y="5477544"/>
            <a:ext cx="1389272" cy="1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816751" y="5497097"/>
            <a:ext cx="1551650" cy="497708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5183112" y="5292865"/>
            <a:ext cx="1072324" cy="36935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 정보 제공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5269001" y="5858343"/>
            <a:ext cx="655625" cy="27292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7" y="458244"/>
            <a:ext cx="20122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헬스장관리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C# &amp; ORACLE 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1827132"/>
            <a:ext cx="29218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11731" y="2152418"/>
            <a:ext cx="2223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8899B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개요</a:t>
            </a:r>
            <a:endParaRPr kumimoji="0" lang="en-US" altLang="ko-KR" sz="1050" b="0" i="1" u="none" strike="noStrike" kern="1200" cap="none" spc="0" normalizeH="0" baseline="0" noProof="0" dirty="0">
              <a:ln>
                <a:noFill/>
              </a:ln>
              <a:solidFill>
                <a:srgbClr val="8899B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요구사항</a:t>
            </a:r>
            <a:endParaRPr kumimoji="0" lang="en-US" altLang="ko-KR" sz="105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8899B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설계</a:t>
            </a:r>
            <a:endParaRPr kumimoji="0" lang="ko-KR" altLang="en-US" sz="1050" b="0" i="1" u="none" strike="noStrike" kern="1200" cap="none" spc="0" normalizeH="0" baseline="0" noProof="0" dirty="0">
              <a:ln>
                <a:noFill/>
              </a:ln>
              <a:solidFill>
                <a:srgbClr val="8899B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8899B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구현</a:t>
            </a:r>
            <a:endParaRPr kumimoji="0" lang="ko-KR" altLang="en-US" sz="1050" b="0" i="1" u="none" strike="noStrike" kern="1200" cap="none" spc="0" normalizeH="0" baseline="0" noProof="0" dirty="0">
              <a:ln>
                <a:noFill/>
              </a:ln>
              <a:solidFill>
                <a:srgbClr val="8899B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8899B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테스트</a:t>
            </a:r>
            <a:endParaRPr kumimoji="0" lang="ko-KR" altLang="en-US" sz="1050" b="0" i="1" u="none" strike="noStrike" kern="1200" cap="none" spc="0" normalizeH="0" baseline="0" noProof="0" dirty="0">
              <a:ln>
                <a:noFill/>
              </a:ln>
              <a:solidFill>
                <a:srgbClr val="8899B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8899B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Budget &amp; Schedule</a:t>
            </a:r>
            <a:endParaRPr kumimoji="0" lang="ko-KR" altLang="en-US" sz="1050" b="0" i="1" u="none" strike="noStrike" kern="1200" cap="none" spc="0" normalizeH="0" baseline="0" noProof="0" dirty="0">
              <a:ln>
                <a:noFill/>
              </a:ln>
              <a:solidFill>
                <a:srgbClr val="8899B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cxnSp>
        <p:nvCxnSpPr>
          <p:cNvPr id="100" name="직선 화살표 연결선 99"/>
          <p:cNvCxnSpPr>
            <a:stCxn id="78" idx="2"/>
          </p:cNvCxnSpPr>
          <p:nvPr/>
        </p:nvCxnSpPr>
        <p:spPr>
          <a:xfrm flipH="1" flipV="1">
            <a:off x="8363937" y="2588204"/>
            <a:ext cx="1452453" cy="96316"/>
          </a:xfrm>
          <a:prstGeom prst="straightConnector1">
            <a:avLst/>
          </a:prstGeom>
          <a:ln w="19050">
            <a:solidFill>
              <a:schemeClr val="bg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83" idx="2"/>
          </p:cNvCxnSpPr>
          <p:nvPr/>
        </p:nvCxnSpPr>
        <p:spPr>
          <a:xfrm flipH="1">
            <a:off x="8363937" y="2206366"/>
            <a:ext cx="1354949" cy="240526"/>
          </a:xfrm>
          <a:prstGeom prst="straightConnector1">
            <a:avLst/>
          </a:prstGeom>
          <a:ln w="19050">
            <a:solidFill>
              <a:schemeClr val="bg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0226CD99-ADA4-4AA1-8EFA-60D903E8C4D5}"/>
              </a:ext>
            </a:extLst>
          </p:cNvPr>
          <p:cNvSpPr/>
          <p:nvPr/>
        </p:nvSpPr>
        <p:spPr>
          <a:xfrm>
            <a:off x="3249905" y="2848886"/>
            <a:ext cx="408809" cy="38317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2D594503-D693-4990-B786-A48758B372E2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3454310" y="3232064"/>
            <a:ext cx="13628" cy="58110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975E90F-E687-4E57-8CB6-C2ED2D96394E}"/>
              </a:ext>
            </a:extLst>
          </p:cNvPr>
          <p:cNvCxnSpPr>
            <a:cxnSpLocks/>
          </p:cNvCxnSpPr>
          <p:nvPr/>
        </p:nvCxnSpPr>
        <p:spPr>
          <a:xfrm>
            <a:off x="3131162" y="3431804"/>
            <a:ext cx="6640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6EEADBE-C844-4FB3-A85D-80D59770D866}"/>
              </a:ext>
            </a:extLst>
          </p:cNvPr>
          <p:cNvCxnSpPr>
            <a:cxnSpLocks/>
          </p:cNvCxnSpPr>
          <p:nvPr/>
        </p:nvCxnSpPr>
        <p:spPr>
          <a:xfrm flipV="1">
            <a:off x="3209945" y="3787564"/>
            <a:ext cx="257993" cy="2743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94DB858-8059-4686-8E9C-07B87C210F26}"/>
              </a:ext>
            </a:extLst>
          </p:cNvPr>
          <p:cNvCxnSpPr>
            <a:cxnSpLocks/>
          </p:cNvCxnSpPr>
          <p:nvPr/>
        </p:nvCxnSpPr>
        <p:spPr>
          <a:xfrm>
            <a:off x="3463559" y="3778774"/>
            <a:ext cx="252549" cy="2786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0226CD99-ADA4-4AA1-8EFA-60D903E8C4D5}"/>
              </a:ext>
            </a:extLst>
          </p:cNvPr>
          <p:cNvSpPr/>
          <p:nvPr/>
        </p:nvSpPr>
        <p:spPr>
          <a:xfrm>
            <a:off x="3173573" y="4902147"/>
            <a:ext cx="408809" cy="38317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D594503-D693-4990-B786-A48758B372E2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3377978" y="5285325"/>
            <a:ext cx="13628" cy="58110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975E90F-E687-4E57-8CB6-C2ED2D96394E}"/>
              </a:ext>
            </a:extLst>
          </p:cNvPr>
          <p:cNvCxnSpPr>
            <a:cxnSpLocks/>
          </p:cNvCxnSpPr>
          <p:nvPr/>
        </p:nvCxnSpPr>
        <p:spPr>
          <a:xfrm>
            <a:off x="3054830" y="5485065"/>
            <a:ext cx="6640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6EEADBE-C844-4FB3-A85D-80D59770D866}"/>
              </a:ext>
            </a:extLst>
          </p:cNvPr>
          <p:cNvCxnSpPr>
            <a:cxnSpLocks/>
          </p:cNvCxnSpPr>
          <p:nvPr/>
        </p:nvCxnSpPr>
        <p:spPr>
          <a:xfrm flipV="1">
            <a:off x="3133613" y="5840825"/>
            <a:ext cx="257993" cy="2743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194DB858-8059-4686-8E9C-07B87C210F26}"/>
              </a:ext>
            </a:extLst>
          </p:cNvPr>
          <p:cNvCxnSpPr>
            <a:cxnSpLocks/>
          </p:cNvCxnSpPr>
          <p:nvPr/>
        </p:nvCxnSpPr>
        <p:spPr>
          <a:xfrm>
            <a:off x="3387227" y="5832035"/>
            <a:ext cx="252549" cy="2786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endCxn id="70" idx="2"/>
          </p:cNvCxnSpPr>
          <p:nvPr/>
        </p:nvCxnSpPr>
        <p:spPr>
          <a:xfrm>
            <a:off x="3780666" y="957589"/>
            <a:ext cx="3254108" cy="1564113"/>
          </a:xfrm>
          <a:prstGeom prst="bentConnector3">
            <a:avLst>
              <a:gd name="adj1" fmla="val 58685"/>
            </a:avLst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4C165862-B673-461C-830B-31CA4BF856CD}"/>
              </a:ext>
            </a:extLst>
          </p:cNvPr>
          <p:cNvCxnSpPr>
            <a:cxnSpLocks/>
            <a:stCxn id="176" idx="3"/>
            <a:endCxn id="27" idx="2"/>
          </p:cNvCxnSpPr>
          <p:nvPr/>
        </p:nvCxnSpPr>
        <p:spPr>
          <a:xfrm flipV="1">
            <a:off x="6465790" y="316879"/>
            <a:ext cx="686944" cy="360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4C165862-B673-461C-830B-31CA4BF856CD}"/>
              </a:ext>
            </a:extLst>
          </p:cNvPr>
          <p:cNvCxnSpPr>
            <a:cxnSpLocks/>
            <a:stCxn id="176" idx="3"/>
          </p:cNvCxnSpPr>
          <p:nvPr/>
        </p:nvCxnSpPr>
        <p:spPr>
          <a:xfrm>
            <a:off x="6465790" y="677009"/>
            <a:ext cx="658645" cy="1542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4C165862-B673-461C-830B-31CA4BF856CD}"/>
              </a:ext>
            </a:extLst>
          </p:cNvPr>
          <p:cNvCxnSpPr>
            <a:cxnSpLocks/>
            <a:stCxn id="176" idx="3"/>
            <a:endCxn id="29" idx="2"/>
          </p:cNvCxnSpPr>
          <p:nvPr/>
        </p:nvCxnSpPr>
        <p:spPr>
          <a:xfrm>
            <a:off x="6465790" y="677009"/>
            <a:ext cx="686944" cy="6266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4C165862-B673-461C-830B-31CA4BF856CD}"/>
              </a:ext>
            </a:extLst>
          </p:cNvPr>
          <p:cNvCxnSpPr>
            <a:cxnSpLocks/>
            <a:stCxn id="176" idx="3"/>
            <a:endCxn id="81" idx="2"/>
          </p:cNvCxnSpPr>
          <p:nvPr/>
        </p:nvCxnSpPr>
        <p:spPr>
          <a:xfrm>
            <a:off x="6465790" y="677009"/>
            <a:ext cx="666426" cy="1130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순서도: 추출 175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2103164">
            <a:off x="6332306" y="568017"/>
            <a:ext cx="189432" cy="163585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6" name="꺾인 연결선 185"/>
          <p:cNvCxnSpPr>
            <a:stCxn id="19" idx="0"/>
            <a:endCxn id="46" idx="1"/>
          </p:cNvCxnSpPr>
          <p:nvPr/>
        </p:nvCxnSpPr>
        <p:spPr>
          <a:xfrm rot="5400000" flipH="1" flipV="1">
            <a:off x="7477373" y="-1672573"/>
            <a:ext cx="375538" cy="3891734"/>
          </a:xfrm>
          <a:prstGeom prst="bentConnector3">
            <a:avLst>
              <a:gd name="adj1" fmla="val 110157"/>
            </a:avLst>
          </a:prstGeom>
          <a:ln w="952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endCxn id="26" idx="2"/>
          </p:cNvCxnSpPr>
          <p:nvPr/>
        </p:nvCxnSpPr>
        <p:spPr>
          <a:xfrm flipV="1">
            <a:off x="4000630" y="3314064"/>
            <a:ext cx="2111314" cy="25877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endCxn id="18" idx="2"/>
          </p:cNvCxnSpPr>
          <p:nvPr/>
        </p:nvCxnSpPr>
        <p:spPr>
          <a:xfrm>
            <a:off x="4019944" y="3594673"/>
            <a:ext cx="1887366" cy="909109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endCxn id="71" idx="2"/>
          </p:cNvCxnSpPr>
          <p:nvPr/>
        </p:nvCxnSpPr>
        <p:spPr>
          <a:xfrm>
            <a:off x="4009578" y="3572834"/>
            <a:ext cx="1960558" cy="31668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순서도: 추출 241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2103164">
            <a:off x="7070919" y="4421988"/>
            <a:ext cx="189432" cy="163585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37" idx="2"/>
            <a:endCxn id="242" idx="3"/>
          </p:cNvCxnSpPr>
          <p:nvPr/>
        </p:nvCxnSpPr>
        <p:spPr>
          <a:xfrm flipH="1" flipV="1">
            <a:off x="7204403" y="4530980"/>
            <a:ext cx="1321584" cy="5846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242" idx="3"/>
            <a:endCxn id="36" idx="2"/>
          </p:cNvCxnSpPr>
          <p:nvPr/>
        </p:nvCxnSpPr>
        <p:spPr>
          <a:xfrm>
            <a:off x="7204403" y="4530980"/>
            <a:ext cx="1286570" cy="1653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242" idx="3"/>
            <a:endCxn id="43" idx="2"/>
          </p:cNvCxnSpPr>
          <p:nvPr/>
        </p:nvCxnSpPr>
        <p:spPr>
          <a:xfrm>
            <a:off x="7204403" y="4530980"/>
            <a:ext cx="1353875" cy="19685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242" idx="3"/>
            <a:endCxn id="57" idx="2"/>
          </p:cNvCxnSpPr>
          <p:nvPr/>
        </p:nvCxnSpPr>
        <p:spPr>
          <a:xfrm>
            <a:off x="7204403" y="4530980"/>
            <a:ext cx="1312426" cy="10262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242" idx="3"/>
            <a:endCxn id="84" idx="2"/>
          </p:cNvCxnSpPr>
          <p:nvPr/>
        </p:nvCxnSpPr>
        <p:spPr>
          <a:xfrm>
            <a:off x="7204403" y="4530980"/>
            <a:ext cx="1299103" cy="14875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endCxn id="26" idx="2"/>
          </p:cNvCxnSpPr>
          <p:nvPr/>
        </p:nvCxnSpPr>
        <p:spPr>
          <a:xfrm>
            <a:off x="3780666" y="989087"/>
            <a:ext cx="2331278" cy="2324977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endCxn id="18" idx="2"/>
          </p:cNvCxnSpPr>
          <p:nvPr/>
        </p:nvCxnSpPr>
        <p:spPr>
          <a:xfrm>
            <a:off x="3780666" y="995684"/>
            <a:ext cx="2126644" cy="3508098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7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헬스장관리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프로그램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C#</a:t>
            </a:r>
            <a:r>
              <a:rPr lang="ko-KR" altLang="en-US" sz="2800" b="1" kern="0" dirty="0">
                <a:solidFill>
                  <a:prstClr val="white"/>
                </a:solidFill>
              </a:rPr>
              <a:t> </a:t>
            </a:r>
            <a:r>
              <a:rPr lang="en-US" altLang="ko-KR" sz="2800" b="1" kern="0" dirty="0">
                <a:solidFill>
                  <a:prstClr val="white"/>
                </a:solidFill>
              </a:rPr>
              <a:t>&amp; ORACLE</a:t>
            </a:r>
            <a:endParaRPr lang="en-US" altLang="ko-KR" sz="28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개요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요구사항</a:t>
            </a:r>
            <a:endParaRPr lang="en-US" altLang="ko-KR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설계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구현</a:t>
            </a:r>
            <a:endParaRPr lang="en-US" altLang="ko-KR" sz="12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테스트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3" name="자유형: 도형 377">
            <a:extLst>
              <a:ext uri="{FF2B5EF4-FFF2-40B4-BE49-F238E27FC236}">
                <a16:creationId xmlns:a16="http://schemas.microsoft.com/office/drawing/2014/main" id="{7587A389-6420-4C5F-AA4F-2B60A3916226}"/>
              </a:ext>
            </a:extLst>
          </p:cNvPr>
          <p:cNvSpPr/>
          <p:nvPr/>
        </p:nvSpPr>
        <p:spPr>
          <a:xfrm>
            <a:off x="5701888" y="1121328"/>
            <a:ext cx="283353" cy="300502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자유형: 도형 378">
            <a:extLst>
              <a:ext uri="{FF2B5EF4-FFF2-40B4-BE49-F238E27FC236}">
                <a16:creationId xmlns:a16="http://schemas.microsoft.com/office/drawing/2014/main" id="{F8DCB75E-E9AF-40BE-908B-3F4BDC0B0676}"/>
              </a:ext>
            </a:extLst>
          </p:cNvPr>
          <p:cNvSpPr/>
          <p:nvPr/>
        </p:nvSpPr>
        <p:spPr>
          <a:xfrm>
            <a:off x="6032488" y="1121328"/>
            <a:ext cx="283354" cy="300502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자유형: 도형 379">
            <a:extLst>
              <a:ext uri="{FF2B5EF4-FFF2-40B4-BE49-F238E27FC236}">
                <a16:creationId xmlns:a16="http://schemas.microsoft.com/office/drawing/2014/main" id="{8AD45AE0-18D1-4394-AA8B-8F7D355FBB09}"/>
              </a:ext>
            </a:extLst>
          </p:cNvPr>
          <p:cNvSpPr/>
          <p:nvPr/>
        </p:nvSpPr>
        <p:spPr>
          <a:xfrm>
            <a:off x="5391714" y="1170645"/>
            <a:ext cx="334871" cy="344775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자유형: 도형 380">
            <a:extLst>
              <a:ext uri="{FF2B5EF4-FFF2-40B4-BE49-F238E27FC236}">
                <a16:creationId xmlns:a16="http://schemas.microsoft.com/office/drawing/2014/main" id="{7395636F-C625-4C77-AD64-75DD78E6D36F}"/>
              </a:ext>
            </a:extLst>
          </p:cNvPr>
          <p:cNvSpPr/>
          <p:nvPr/>
        </p:nvSpPr>
        <p:spPr>
          <a:xfrm>
            <a:off x="6291146" y="1170645"/>
            <a:ext cx="334870" cy="344775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자유형: 도형 381">
            <a:extLst>
              <a:ext uri="{FF2B5EF4-FFF2-40B4-BE49-F238E27FC236}">
                <a16:creationId xmlns:a16="http://schemas.microsoft.com/office/drawing/2014/main" id="{002A48E1-7B51-4A29-869C-D818F8AFAB5F}"/>
              </a:ext>
            </a:extLst>
          </p:cNvPr>
          <p:cNvSpPr/>
          <p:nvPr/>
        </p:nvSpPr>
        <p:spPr>
          <a:xfrm>
            <a:off x="5124329" y="1304161"/>
            <a:ext cx="363131" cy="366378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자유형: 도형 382">
            <a:extLst>
              <a:ext uri="{FF2B5EF4-FFF2-40B4-BE49-F238E27FC236}">
                <a16:creationId xmlns:a16="http://schemas.microsoft.com/office/drawing/2014/main" id="{CE0914B4-CD77-4C5B-A4FE-A5C845DBA163}"/>
              </a:ext>
            </a:extLst>
          </p:cNvPr>
          <p:cNvSpPr/>
          <p:nvPr/>
        </p:nvSpPr>
        <p:spPr>
          <a:xfrm>
            <a:off x="6530268" y="1304161"/>
            <a:ext cx="363131" cy="366378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자유형: 도형 383">
            <a:extLst>
              <a:ext uri="{FF2B5EF4-FFF2-40B4-BE49-F238E27FC236}">
                <a16:creationId xmlns:a16="http://schemas.microsoft.com/office/drawing/2014/main" id="{FFEDC434-E004-4612-8019-192AC34E28BD}"/>
              </a:ext>
            </a:extLst>
          </p:cNvPr>
          <p:cNvSpPr/>
          <p:nvPr/>
        </p:nvSpPr>
        <p:spPr>
          <a:xfrm>
            <a:off x="4917219" y="1511271"/>
            <a:ext cx="366378" cy="363131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: 도형 384">
            <a:extLst>
              <a:ext uri="{FF2B5EF4-FFF2-40B4-BE49-F238E27FC236}">
                <a16:creationId xmlns:a16="http://schemas.microsoft.com/office/drawing/2014/main" id="{5AE61DCD-C4E2-46C7-9D16-06D091D6CD9E}"/>
              </a:ext>
            </a:extLst>
          </p:cNvPr>
          <p:cNvSpPr/>
          <p:nvPr/>
        </p:nvSpPr>
        <p:spPr>
          <a:xfrm>
            <a:off x="6734132" y="1511271"/>
            <a:ext cx="366377" cy="363131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자유형: 도형 385">
            <a:extLst>
              <a:ext uri="{FF2B5EF4-FFF2-40B4-BE49-F238E27FC236}">
                <a16:creationId xmlns:a16="http://schemas.microsoft.com/office/drawing/2014/main" id="{6D398262-3CB2-4B01-8895-924C4DE86D70}"/>
              </a:ext>
            </a:extLst>
          </p:cNvPr>
          <p:cNvSpPr/>
          <p:nvPr/>
        </p:nvSpPr>
        <p:spPr>
          <a:xfrm>
            <a:off x="4783703" y="1778657"/>
            <a:ext cx="344775" cy="33487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자유형: 도형 386">
            <a:extLst>
              <a:ext uri="{FF2B5EF4-FFF2-40B4-BE49-F238E27FC236}">
                <a16:creationId xmlns:a16="http://schemas.microsoft.com/office/drawing/2014/main" id="{8B27536E-FEDF-4798-B99C-5F762C7E2B66}"/>
              </a:ext>
            </a:extLst>
          </p:cNvPr>
          <p:cNvSpPr/>
          <p:nvPr/>
        </p:nvSpPr>
        <p:spPr>
          <a:xfrm>
            <a:off x="6889250" y="1778657"/>
            <a:ext cx="344775" cy="33487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자유형: 도형 387">
            <a:extLst>
              <a:ext uri="{FF2B5EF4-FFF2-40B4-BE49-F238E27FC236}">
                <a16:creationId xmlns:a16="http://schemas.microsoft.com/office/drawing/2014/main" id="{C528CC80-6C9D-4FCF-9918-00D98197301A}"/>
              </a:ext>
            </a:extLst>
          </p:cNvPr>
          <p:cNvSpPr/>
          <p:nvPr/>
        </p:nvSpPr>
        <p:spPr>
          <a:xfrm>
            <a:off x="4734386" y="2088829"/>
            <a:ext cx="300502" cy="283354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:a16="http://schemas.microsoft.com/office/drawing/2014/main" id="{A9D7A74E-B295-4396-A48D-62087C6CD1BD}"/>
              </a:ext>
            </a:extLst>
          </p:cNvPr>
          <p:cNvSpPr/>
          <p:nvPr/>
        </p:nvSpPr>
        <p:spPr>
          <a:xfrm>
            <a:off x="6982842" y="2088829"/>
            <a:ext cx="300502" cy="283354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자유형: 도형 389">
            <a:extLst>
              <a:ext uri="{FF2B5EF4-FFF2-40B4-BE49-F238E27FC236}">
                <a16:creationId xmlns:a16="http://schemas.microsoft.com/office/drawing/2014/main" id="{9AA3C9F0-7D10-4402-A9A8-CF2CA85C5993}"/>
              </a:ext>
            </a:extLst>
          </p:cNvPr>
          <p:cNvSpPr/>
          <p:nvPr/>
        </p:nvSpPr>
        <p:spPr>
          <a:xfrm>
            <a:off x="4734386" y="2419431"/>
            <a:ext cx="300502" cy="283353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자유형: 도형 390">
            <a:extLst>
              <a:ext uri="{FF2B5EF4-FFF2-40B4-BE49-F238E27FC236}">
                <a16:creationId xmlns:a16="http://schemas.microsoft.com/office/drawing/2014/main" id="{3622CFA3-F90E-49A3-AA21-55A4F7C388BD}"/>
              </a:ext>
            </a:extLst>
          </p:cNvPr>
          <p:cNvSpPr/>
          <p:nvPr/>
        </p:nvSpPr>
        <p:spPr>
          <a:xfrm>
            <a:off x="6982842" y="2419431"/>
            <a:ext cx="300502" cy="283353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자유형: 도형 391">
            <a:extLst>
              <a:ext uri="{FF2B5EF4-FFF2-40B4-BE49-F238E27FC236}">
                <a16:creationId xmlns:a16="http://schemas.microsoft.com/office/drawing/2014/main" id="{A2BC9437-4579-4328-B709-9A0EFC14545A}"/>
              </a:ext>
            </a:extLst>
          </p:cNvPr>
          <p:cNvSpPr/>
          <p:nvPr/>
        </p:nvSpPr>
        <p:spPr>
          <a:xfrm>
            <a:off x="4783703" y="2678088"/>
            <a:ext cx="344775" cy="33487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자유형: 도형 392">
            <a:extLst>
              <a:ext uri="{FF2B5EF4-FFF2-40B4-BE49-F238E27FC236}">
                <a16:creationId xmlns:a16="http://schemas.microsoft.com/office/drawing/2014/main" id="{5A3662C7-A12B-4209-B121-E7E47364EFAF}"/>
              </a:ext>
            </a:extLst>
          </p:cNvPr>
          <p:cNvSpPr/>
          <p:nvPr/>
        </p:nvSpPr>
        <p:spPr>
          <a:xfrm>
            <a:off x="6889250" y="2678088"/>
            <a:ext cx="344775" cy="33487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자유형: 도형 393">
            <a:extLst>
              <a:ext uri="{FF2B5EF4-FFF2-40B4-BE49-F238E27FC236}">
                <a16:creationId xmlns:a16="http://schemas.microsoft.com/office/drawing/2014/main" id="{A4196C9B-B3FA-4A1E-B645-A17C2CED487F}"/>
              </a:ext>
            </a:extLst>
          </p:cNvPr>
          <p:cNvSpPr/>
          <p:nvPr/>
        </p:nvSpPr>
        <p:spPr>
          <a:xfrm>
            <a:off x="4917219" y="2917210"/>
            <a:ext cx="366378" cy="363131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자유형: 도형 394">
            <a:extLst>
              <a:ext uri="{FF2B5EF4-FFF2-40B4-BE49-F238E27FC236}">
                <a16:creationId xmlns:a16="http://schemas.microsoft.com/office/drawing/2014/main" id="{00107821-6521-4662-A8AC-72161F8B5F27}"/>
              </a:ext>
            </a:extLst>
          </p:cNvPr>
          <p:cNvSpPr/>
          <p:nvPr/>
        </p:nvSpPr>
        <p:spPr>
          <a:xfrm>
            <a:off x="6734132" y="2917210"/>
            <a:ext cx="366377" cy="363131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자유형: 도형 395">
            <a:extLst>
              <a:ext uri="{FF2B5EF4-FFF2-40B4-BE49-F238E27FC236}">
                <a16:creationId xmlns:a16="http://schemas.microsoft.com/office/drawing/2014/main" id="{8AC86F61-7103-451A-81AD-68C6E6D55BAA}"/>
              </a:ext>
            </a:extLst>
          </p:cNvPr>
          <p:cNvSpPr/>
          <p:nvPr/>
        </p:nvSpPr>
        <p:spPr>
          <a:xfrm>
            <a:off x="6530268" y="3121074"/>
            <a:ext cx="363131" cy="366377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자유형: 도형 396">
            <a:extLst>
              <a:ext uri="{FF2B5EF4-FFF2-40B4-BE49-F238E27FC236}">
                <a16:creationId xmlns:a16="http://schemas.microsoft.com/office/drawing/2014/main" id="{4989EC07-EA73-4FEF-AAC3-E8F13FCD5010}"/>
              </a:ext>
            </a:extLst>
          </p:cNvPr>
          <p:cNvSpPr/>
          <p:nvPr/>
        </p:nvSpPr>
        <p:spPr>
          <a:xfrm>
            <a:off x="5124330" y="3121075"/>
            <a:ext cx="363131" cy="366378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자유형: 도형 397">
            <a:extLst>
              <a:ext uri="{FF2B5EF4-FFF2-40B4-BE49-F238E27FC236}">
                <a16:creationId xmlns:a16="http://schemas.microsoft.com/office/drawing/2014/main" id="{80C14550-5751-4EEC-8FE8-DB0BBB588BD5}"/>
              </a:ext>
            </a:extLst>
          </p:cNvPr>
          <p:cNvSpPr/>
          <p:nvPr/>
        </p:nvSpPr>
        <p:spPr>
          <a:xfrm>
            <a:off x="6291145" y="3276192"/>
            <a:ext cx="334871" cy="344775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자유형: 도형 398">
            <a:extLst>
              <a:ext uri="{FF2B5EF4-FFF2-40B4-BE49-F238E27FC236}">
                <a16:creationId xmlns:a16="http://schemas.microsoft.com/office/drawing/2014/main" id="{2A2D296D-334A-48DD-BCBC-DE93CDEE8E0E}"/>
              </a:ext>
            </a:extLst>
          </p:cNvPr>
          <p:cNvSpPr/>
          <p:nvPr/>
        </p:nvSpPr>
        <p:spPr>
          <a:xfrm>
            <a:off x="5391714" y="3276193"/>
            <a:ext cx="334871" cy="344775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자유형: 도형 399">
            <a:extLst>
              <a:ext uri="{FF2B5EF4-FFF2-40B4-BE49-F238E27FC236}">
                <a16:creationId xmlns:a16="http://schemas.microsoft.com/office/drawing/2014/main" id="{44509C0C-51EC-41C6-9250-8F5CF429DD58}"/>
              </a:ext>
            </a:extLst>
          </p:cNvPr>
          <p:cNvSpPr/>
          <p:nvPr/>
        </p:nvSpPr>
        <p:spPr>
          <a:xfrm>
            <a:off x="6032488" y="3369784"/>
            <a:ext cx="283354" cy="300502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: 도형 400">
            <a:extLst>
              <a:ext uri="{FF2B5EF4-FFF2-40B4-BE49-F238E27FC236}">
                <a16:creationId xmlns:a16="http://schemas.microsoft.com/office/drawing/2014/main" id="{1BE11219-F78A-487F-9590-BBBD88EF26DE}"/>
              </a:ext>
            </a:extLst>
          </p:cNvPr>
          <p:cNvSpPr/>
          <p:nvPr/>
        </p:nvSpPr>
        <p:spPr>
          <a:xfrm>
            <a:off x="5701888" y="3369784"/>
            <a:ext cx="283353" cy="300502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CBABCC7-26CB-4DD5-A662-4DF054967138}"/>
              </a:ext>
            </a:extLst>
          </p:cNvPr>
          <p:cNvSpPr/>
          <p:nvPr/>
        </p:nvSpPr>
        <p:spPr>
          <a:xfrm>
            <a:off x="5237491" y="1766124"/>
            <a:ext cx="1579739" cy="114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</a:rPr>
              <a:t>75</a:t>
            </a:r>
            <a:r>
              <a:rPr lang="en-US" altLang="ko-KR" sz="1200" dirty="0">
                <a:solidFill>
                  <a:prstClr val="white"/>
                </a:solidFill>
              </a:rPr>
              <a:t>%</a:t>
            </a:r>
            <a:endParaRPr lang="en-US" altLang="ko-KR" sz="105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61" name="도넛 68">
            <a:extLst>
              <a:ext uri="{FF2B5EF4-FFF2-40B4-BE49-F238E27FC236}">
                <a16:creationId xmlns:a16="http://schemas.microsoft.com/office/drawing/2014/main" id="{14AB216E-6E5D-4237-81DB-0D08D959BFE8}"/>
              </a:ext>
            </a:extLst>
          </p:cNvPr>
          <p:cNvSpPr/>
          <p:nvPr/>
        </p:nvSpPr>
        <p:spPr>
          <a:xfrm>
            <a:off x="4639218" y="1026160"/>
            <a:ext cx="2739293" cy="2739293"/>
          </a:xfrm>
          <a:prstGeom prst="donut">
            <a:avLst>
              <a:gd name="adj" fmla="val 16217"/>
            </a:avLst>
          </a:prstGeom>
          <a:noFill/>
          <a:ln w="22225">
            <a:solidFill>
              <a:srgbClr val="8899B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8" name="자유형: 도형 377">
            <a:extLst>
              <a:ext uri="{FF2B5EF4-FFF2-40B4-BE49-F238E27FC236}">
                <a16:creationId xmlns:a16="http://schemas.microsoft.com/office/drawing/2014/main" id="{14B10D11-E095-46A4-8520-BB617B56B324}"/>
              </a:ext>
            </a:extLst>
          </p:cNvPr>
          <p:cNvSpPr/>
          <p:nvPr/>
        </p:nvSpPr>
        <p:spPr>
          <a:xfrm>
            <a:off x="9716502" y="1115467"/>
            <a:ext cx="283353" cy="300502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9" name="자유형: 도형 378">
            <a:extLst>
              <a:ext uri="{FF2B5EF4-FFF2-40B4-BE49-F238E27FC236}">
                <a16:creationId xmlns:a16="http://schemas.microsoft.com/office/drawing/2014/main" id="{FA3708EE-85F8-4CCC-BDBC-E5BD8FF85E94}"/>
              </a:ext>
            </a:extLst>
          </p:cNvPr>
          <p:cNvSpPr/>
          <p:nvPr/>
        </p:nvSpPr>
        <p:spPr>
          <a:xfrm>
            <a:off x="10047102" y="1115467"/>
            <a:ext cx="283354" cy="300502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자유형: 도형 379">
            <a:extLst>
              <a:ext uri="{FF2B5EF4-FFF2-40B4-BE49-F238E27FC236}">
                <a16:creationId xmlns:a16="http://schemas.microsoft.com/office/drawing/2014/main" id="{5F491AC1-6D12-4C8F-9EEC-806E10C99F64}"/>
              </a:ext>
            </a:extLst>
          </p:cNvPr>
          <p:cNvSpPr/>
          <p:nvPr/>
        </p:nvSpPr>
        <p:spPr>
          <a:xfrm>
            <a:off x="9406328" y="1164784"/>
            <a:ext cx="334871" cy="344775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1" name="자유형: 도형 380">
            <a:extLst>
              <a:ext uri="{FF2B5EF4-FFF2-40B4-BE49-F238E27FC236}">
                <a16:creationId xmlns:a16="http://schemas.microsoft.com/office/drawing/2014/main" id="{6A4F2EE7-8CE2-4083-8F69-C6344CCEAAE0}"/>
              </a:ext>
            </a:extLst>
          </p:cNvPr>
          <p:cNvSpPr/>
          <p:nvPr/>
        </p:nvSpPr>
        <p:spPr>
          <a:xfrm>
            <a:off x="10305760" y="1164784"/>
            <a:ext cx="334870" cy="344775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자유형: 도형 381">
            <a:extLst>
              <a:ext uri="{FF2B5EF4-FFF2-40B4-BE49-F238E27FC236}">
                <a16:creationId xmlns:a16="http://schemas.microsoft.com/office/drawing/2014/main" id="{74FA4CA9-4755-4BE7-98ED-F2E3DBE0BA54}"/>
              </a:ext>
            </a:extLst>
          </p:cNvPr>
          <p:cNvSpPr/>
          <p:nvPr/>
        </p:nvSpPr>
        <p:spPr>
          <a:xfrm>
            <a:off x="9138943" y="1298300"/>
            <a:ext cx="363131" cy="366378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자유형: 도형 382">
            <a:extLst>
              <a:ext uri="{FF2B5EF4-FFF2-40B4-BE49-F238E27FC236}">
                <a16:creationId xmlns:a16="http://schemas.microsoft.com/office/drawing/2014/main" id="{FEBF77D7-7884-4288-AD7F-0306963C24D7}"/>
              </a:ext>
            </a:extLst>
          </p:cNvPr>
          <p:cNvSpPr/>
          <p:nvPr/>
        </p:nvSpPr>
        <p:spPr>
          <a:xfrm>
            <a:off x="10544882" y="1298300"/>
            <a:ext cx="363131" cy="366378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자유형: 도형 383">
            <a:extLst>
              <a:ext uri="{FF2B5EF4-FFF2-40B4-BE49-F238E27FC236}">
                <a16:creationId xmlns:a16="http://schemas.microsoft.com/office/drawing/2014/main" id="{B91A9633-05E2-42E7-9C42-D0FE41C24157}"/>
              </a:ext>
            </a:extLst>
          </p:cNvPr>
          <p:cNvSpPr/>
          <p:nvPr/>
        </p:nvSpPr>
        <p:spPr>
          <a:xfrm>
            <a:off x="8931833" y="1505410"/>
            <a:ext cx="366378" cy="363131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5" name="자유형: 도형 384">
            <a:extLst>
              <a:ext uri="{FF2B5EF4-FFF2-40B4-BE49-F238E27FC236}">
                <a16:creationId xmlns:a16="http://schemas.microsoft.com/office/drawing/2014/main" id="{7B44A47D-F5B5-4362-9749-C7EFE95AFC82}"/>
              </a:ext>
            </a:extLst>
          </p:cNvPr>
          <p:cNvSpPr/>
          <p:nvPr/>
        </p:nvSpPr>
        <p:spPr>
          <a:xfrm>
            <a:off x="10748746" y="1505410"/>
            <a:ext cx="366377" cy="363131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6" name="자유형: 도형 385">
            <a:extLst>
              <a:ext uri="{FF2B5EF4-FFF2-40B4-BE49-F238E27FC236}">
                <a16:creationId xmlns:a16="http://schemas.microsoft.com/office/drawing/2014/main" id="{BAF5A451-6FEC-496C-860A-E3E5B3939304}"/>
              </a:ext>
            </a:extLst>
          </p:cNvPr>
          <p:cNvSpPr/>
          <p:nvPr/>
        </p:nvSpPr>
        <p:spPr>
          <a:xfrm>
            <a:off x="8798317" y="1772796"/>
            <a:ext cx="344775" cy="33487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7" name="자유형: 도형 386">
            <a:extLst>
              <a:ext uri="{FF2B5EF4-FFF2-40B4-BE49-F238E27FC236}">
                <a16:creationId xmlns:a16="http://schemas.microsoft.com/office/drawing/2014/main" id="{9B9D2447-7899-4964-9510-5A4C4EA63424}"/>
              </a:ext>
            </a:extLst>
          </p:cNvPr>
          <p:cNvSpPr/>
          <p:nvPr/>
        </p:nvSpPr>
        <p:spPr>
          <a:xfrm>
            <a:off x="10903864" y="1772796"/>
            <a:ext cx="344775" cy="33487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8" name="자유형: 도형 387">
            <a:extLst>
              <a:ext uri="{FF2B5EF4-FFF2-40B4-BE49-F238E27FC236}">
                <a16:creationId xmlns:a16="http://schemas.microsoft.com/office/drawing/2014/main" id="{EBCE2076-1747-4C8C-B7A6-E42416248D9D}"/>
              </a:ext>
            </a:extLst>
          </p:cNvPr>
          <p:cNvSpPr/>
          <p:nvPr/>
        </p:nvSpPr>
        <p:spPr>
          <a:xfrm>
            <a:off x="8749000" y="2082968"/>
            <a:ext cx="300502" cy="283354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9" name="자유형: 도형 388">
            <a:extLst>
              <a:ext uri="{FF2B5EF4-FFF2-40B4-BE49-F238E27FC236}">
                <a16:creationId xmlns:a16="http://schemas.microsoft.com/office/drawing/2014/main" id="{24BEFD00-211F-49F7-8DBC-F8E8F359916F}"/>
              </a:ext>
            </a:extLst>
          </p:cNvPr>
          <p:cNvSpPr/>
          <p:nvPr/>
        </p:nvSpPr>
        <p:spPr>
          <a:xfrm>
            <a:off x="10997456" y="2082968"/>
            <a:ext cx="300502" cy="283354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0" name="자유형: 도형 389">
            <a:extLst>
              <a:ext uri="{FF2B5EF4-FFF2-40B4-BE49-F238E27FC236}">
                <a16:creationId xmlns:a16="http://schemas.microsoft.com/office/drawing/2014/main" id="{7C627993-AD8F-4A6A-BDF9-E9FFCCDE965D}"/>
              </a:ext>
            </a:extLst>
          </p:cNvPr>
          <p:cNvSpPr/>
          <p:nvPr/>
        </p:nvSpPr>
        <p:spPr>
          <a:xfrm>
            <a:off x="8749000" y="2413570"/>
            <a:ext cx="300502" cy="283353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1" name="자유형: 도형 390">
            <a:extLst>
              <a:ext uri="{FF2B5EF4-FFF2-40B4-BE49-F238E27FC236}">
                <a16:creationId xmlns:a16="http://schemas.microsoft.com/office/drawing/2014/main" id="{83F50181-51A6-4081-AB96-5C09F155AC37}"/>
              </a:ext>
            </a:extLst>
          </p:cNvPr>
          <p:cNvSpPr/>
          <p:nvPr/>
        </p:nvSpPr>
        <p:spPr>
          <a:xfrm>
            <a:off x="10997456" y="2413570"/>
            <a:ext cx="300502" cy="283353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2" name="자유형: 도형 391">
            <a:extLst>
              <a:ext uri="{FF2B5EF4-FFF2-40B4-BE49-F238E27FC236}">
                <a16:creationId xmlns:a16="http://schemas.microsoft.com/office/drawing/2014/main" id="{E5FD10DC-AB8B-4E02-81D6-AB48BBB42291}"/>
              </a:ext>
            </a:extLst>
          </p:cNvPr>
          <p:cNvSpPr/>
          <p:nvPr/>
        </p:nvSpPr>
        <p:spPr>
          <a:xfrm>
            <a:off x="8798317" y="2672227"/>
            <a:ext cx="344775" cy="33487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3" name="자유형: 도형 392">
            <a:extLst>
              <a:ext uri="{FF2B5EF4-FFF2-40B4-BE49-F238E27FC236}">
                <a16:creationId xmlns:a16="http://schemas.microsoft.com/office/drawing/2014/main" id="{640D4DF9-B5B8-43EE-B395-B511BFC8E473}"/>
              </a:ext>
            </a:extLst>
          </p:cNvPr>
          <p:cNvSpPr/>
          <p:nvPr/>
        </p:nvSpPr>
        <p:spPr>
          <a:xfrm>
            <a:off x="10903864" y="2672227"/>
            <a:ext cx="344775" cy="33487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4" name="자유형: 도형 393">
            <a:extLst>
              <a:ext uri="{FF2B5EF4-FFF2-40B4-BE49-F238E27FC236}">
                <a16:creationId xmlns:a16="http://schemas.microsoft.com/office/drawing/2014/main" id="{4E4A477D-8F66-4D4F-9E67-1E1DF1A7192C}"/>
              </a:ext>
            </a:extLst>
          </p:cNvPr>
          <p:cNvSpPr/>
          <p:nvPr/>
        </p:nvSpPr>
        <p:spPr>
          <a:xfrm>
            <a:off x="8931833" y="2911349"/>
            <a:ext cx="366378" cy="363131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5" name="자유형: 도형 394">
            <a:extLst>
              <a:ext uri="{FF2B5EF4-FFF2-40B4-BE49-F238E27FC236}">
                <a16:creationId xmlns:a16="http://schemas.microsoft.com/office/drawing/2014/main" id="{584CB632-72AD-4BF9-B20F-98D961A75255}"/>
              </a:ext>
            </a:extLst>
          </p:cNvPr>
          <p:cNvSpPr/>
          <p:nvPr/>
        </p:nvSpPr>
        <p:spPr>
          <a:xfrm>
            <a:off x="10748746" y="2911349"/>
            <a:ext cx="366377" cy="363131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6" name="자유형: 도형 395">
            <a:extLst>
              <a:ext uri="{FF2B5EF4-FFF2-40B4-BE49-F238E27FC236}">
                <a16:creationId xmlns:a16="http://schemas.microsoft.com/office/drawing/2014/main" id="{D784B63C-FF72-43D8-A5E3-426BBCA16BC1}"/>
              </a:ext>
            </a:extLst>
          </p:cNvPr>
          <p:cNvSpPr/>
          <p:nvPr/>
        </p:nvSpPr>
        <p:spPr>
          <a:xfrm>
            <a:off x="10544882" y="3115213"/>
            <a:ext cx="363131" cy="366377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7" name="자유형: 도형 396">
            <a:extLst>
              <a:ext uri="{FF2B5EF4-FFF2-40B4-BE49-F238E27FC236}">
                <a16:creationId xmlns:a16="http://schemas.microsoft.com/office/drawing/2014/main" id="{A3F8A82C-16BA-4C55-BEA8-D668F114FE69}"/>
              </a:ext>
            </a:extLst>
          </p:cNvPr>
          <p:cNvSpPr/>
          <p:nvPr/>
        </p:nvSpPr>
        <p:spPr>
          <a:xfrm>
            <a:off x="9138944" y="3115214"/>
            <a:ext cx="363131" cy="366378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8" name="자유형: 도형 397">
            <a:extLst>
              <a:ext uri="{FF2B5EF4-FFF2-40B4-BE49-F238E27FC236}">
                <a16:creationId xmlns:a16="http://schemas.microsoft.com/office/drawing/2014/main" id="{D8197DDC-1B21-4380-9F65-51E09475CF8C}"/>
              </a:ext>
            </a:extLst>
          </p:cNvPr>
          <p:cNvSpPr/>
          <p:nvPr/>
        </p:nvSpPr>
        <p:spPr>
          <a:xfrm>
            <a:off x="10305759" y="3270331"/>
            <a:ext cx="334871" cy="344775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자유형: 도형 398">
            <a:extLst>
              <a:ext uri="{FF2B5EF4-FFF2-40B4-BE49-F238E27FC236}">
                <a16:creationId xmlns:a16="http://schemas.microsoft.com/office/drawing/2014/main" id="{6F7C6C29-E956-4488-A10A-A696AFF113EB}"/>
              </a:ext>
            </a:extLst>
          </p:cNvPr>
          <p:cNvSpPr/>
          <p:nvPr/>
        </p:nvSpPr>
        <p:spPr>
          <a:xfrm>
            <a:off x="9406328" y="3270332"/>
            <a:ext cx="334871" cy="344775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0" name="자유형: 도형 399">
            <a:extLst>
              <a:ext uri="{FF2B5EF4-FFF2-40B4-BE49-F238E27FC236}">
                <a16:creationId xmlns:a16="http://schemas.microsoft.com/office/drawing/2014/main" id="{480148D7-78D8-437F-A83C-395C76C0C581}"/>
              </a:ext>
            </a:extLst>
          </p:cNvPr>
          <p:cNvSpPr/>
          <p:nvPr/>
        </p:nvSpPr>
        <p:spPr>
          <a:xfrm>
            <a:off x="10047102" y="3363923"/>
            <a:ext cx="283354" cy="300502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1" name="자유형: 도형 400">
            <a:extLst>
              <a:ext uri="{FF2B5EF4-FFF2-40B4-BE49-F238E27FC236}">
                <a16:creationId xmlns:a16="http://schemas.microsoft.com/office/drawing/2014/main" id="{46329C37-FA15-4614-8794-4632A859D3CF}"/>
              </a:ext>
            </a:extLst>
          </p:cNvPr>
          <p:cNvSpPr/>
          <p:nvPr/>
        </p:nvSpPr>
        <p:spPr>
          <a:xfrm>
            <a:off x="9716502" y="3363923"/>
            <a:ext cx="283353" cy="300502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A6F4FA6-921B-48C0-B071-3F79C54F3242}"/>
              </a:ext>
            </a:extLst>
          </p:cNvPr>
          <p:cNvSpPr/>
          <p:nvPr/>
        </p:nvSpPr>
        <p:spPr>
          <a:xfrm>
            <a:off x="9252105" y="1760263"/>
            <a:ext cx="1579739" cy="114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</a:rPr>
              <a:t>50</a:t>
            </a:r>
            <a:r>
              <a:rPr lang="en-US" altLang="ko-KR" sz="1200" dirty="0">
                <a:solidFill>
                  <a:prstClr val="white"/>
                </a:solidFill>
              </a:rPr>
              <a:t>%</a:t>
            </a:r>
            <a:endParaRPr lang="en-US" altLang="ko-KR" sz="105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23" name="도넛 68">
            <a:extLst>
              <a:ext uri="{FF2B5EF4-FFF2-40B4-BE49-F238E27FC236}">
                <a16:creationId xmlns:a16="http://schemas.microsoft.com/office/drawing/2014/main" id="{297EAF0A-C9A8-4428-839E-F7D6EA8008FA}"/>
              </a:ext>
            </a:extLst>
          </p:cNvPr>
          <p:cNvSpPr/>
          <p:nvPr/>
        </p:nvSpPr>
        <p:spPr>
          <a:xfrm>
            <a:off x="8653832" y="1020299"/>
            <a:ext cx="2739293" cy="2739293"/>
          </a:xfrm>
          <a:prstGeom prst="donut">
            <a:avLst>
              <a:gd name="adj" fmla="val 16217"/>
            </a:avLst>
          </a:prstGeom>
          <a:noFill/>
          <a:ln w="22225">
            <a:solidFill>
              <a:srgbClr val="8899B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AB621D-27D5-4A48-A756-219E242A8039}"/>
              </a:ext>
            </a:extLst>
          </p:cNvPr>
          <p:cNvSpPr/>
          <p:nvPr/>
        </p:nvSpPr>
        <p:spPr>
          <a:xfrm>
            <a:off x="4538869" y="4250564"/>
            <a:ext cx="2976982" cy="125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D24978A-3868-4821-B089-B9034A1F0B4C}"/>
              </a:ext>
            </a:extLst>
          </p:cNvPr>
          <p:cNvSpPr/>
          <p:nvPr/>
        </p:nvSpPr>
        <p:spPr>
          <a:xfrm>
            <a:off x="8534987" y="4262517"/>
            <a:ext cx="2976982" cy="125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80565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파워포인트</a:t>
            </a:r>
            <a:r>
              <a:rPr lang="en-US" altLang="ko-KR" sz="2800" b="1" kern="0" dirty="0">
                <a:solidFill>
                  <a:prstClr val="white"/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개요</a:t>
            </a:r>
            <a:endParaRPr lang="en-US" altLang="ko-KR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요구사항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설계</a:t>
            </a:r>
            <a:endParaRPr lang="en-US" altLang="ko-KR" sz="16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구현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테스트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7B4FC7-B689-4E69-AF37-461143362F79}"/>
              </a:ext>
            </a:extLst>
          </p:cNvPr>
          <p:cNvSpPr/>
          <p:nvPr/>
        </p:nvSpPr>
        <p:spPr>
          <a:xfrm>
            <a:off x="7322487" y="271201"/>
            <a:ext cx="327267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C5A48D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847DA8F4-4F5D-4C2B-8808-21A1FC483CDE}"/>
              </a:ext>
            </a:extLst>
          </p:cNvPr>
          <p:cNvGraphicFramePr/>
          <p:nvPr/>
        </p:nvGraphicFramePr>
        <p:xfrm>
          <a:off x="3865567" y="1323110"/>
          <a:ext cx="812505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4" name="양쪽 모서리가 둥근 사각형 5">
            <a:extLst>
              <a:ext uri="{FF2B5EF4-FFF2-40B4-BE49-F238E27FC236}">
                <a16:creationId xmlns:a16="http://schemas.microsoft.com/office/drawing/2014/main" id="{B0CD448A-2058-4737-927B-55CA08CAD73C}"/>
              </a:ext>
            </a:extLst>
          </p:cNvPr>
          <p:cNvSpPr/>
          <p:nvPr/>
        </p:nvSpPr>
        <p:spPr>
          <a:xfrm>
            <a:off x="4687318" y="3318587"/>
            <a:ext cx="626687" cy="290676"/>
          </a:xfrm>
          <a:prstGeom prst="wedgeRoundRectCallout">
            <a:avLst>
              <a:gd name="adj1" fmla="val -5690"/>
              <a:gd name="adj2" fmla="val 70146"/>
              <a:gd name="adj3" fmla="val 16667"/>
            </a:avLst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BBA8F2E-ED1E-4A6A-97A3-510872E86CC6}"/>
              </a:ext>
            </a:extLst>
          </p:cNvPr>
          <p:cNvSpPr/>
          <p:nvPr/>
        </p:nvSpPr>
        <p:spPr>
          <a:xfrm>
            <a:off x="5486898" y="5378959"/>
            <a:ext cx="6247456" cy="888541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100" b="1" dirty="0" err="1">
                <a:solidFill>
                  <a:prstClr val="white"/>
                </a:solidFill>
              </a:rPr>
              <a:t>컨텐츠에</a:t>
            </a:r>
            <a:r>
              <a:rPr lang="ko-KR" altLang="en-US" sz="1100" b="1" dirty="0">
                <a:solidFill>
                  <a:prstClr val="white"/>
                </a:solidFill>
              </a:rPr>
              <a:t> 대한 내용을 적어요</a:t>
            </a:r>
            <a:endParaRPr lang="en-US" altLang="ko-KR" sz="1100" b="1" dirty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AD6AFD9-FCDA-40BB-8A07-906154F59317}"/>
              </a:ext>
            </a:extLst>
          </p:cNvPr>
          <p:cNvSpPr/>
          <p:nvPr/>
        </p:nvSpPr>
        <p:spPr>
          <a:xfrm>
            <a:off x="4059880" y="5378958"/>
            <a:ext cx="1427018" cy="888541"/>
          </a:xfrm>
          <a:prstGeom prst="rect">
            <a:avLst/>
          </a:prstGeom>
          <a:solidFill>
            <a:schemeClr val="tx1">
              <a:alpha val="23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Check POINT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1BF86E-62DD-41F5-8BB5-D592095EF24A}"/>
              </a:ext>
            </a:extLst>
          </p:cNvPr>
          <p:cNvSpPr/>
          <p:nvPr/>
        </p:nvSpPr>
        <p:spPr>
          <a:xfrm>
            <a:off x="7322487" y="1479041"/>
            <a:ext cx="486641" cy="3493628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5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파워포인트</a:t>
            </a:r>
            <a:r>
              <a:rPr lang="en-US" altLang="ko-KR" sz="2800" b="1" kern="0" dirty="0">
                <a:solidFill>
                  <a:prstClr val="white"/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3C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SWOT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4P </a:t>
            </a:r>
            <a:r>
              <a:rPr lang="en-US" altLang="ko-KR" sz="1200" i="1" dirty="0">
                <a:solidFill>
                  <a:prstClr val="white"/>
                </a:solidFill>
                <a:cs typeface="Aharoni" panose="02010803020104030203" pitchFamily="2" charset="-79"/>
              </a:rPr>
              <a:t>Mix</a:t>
            </a:r>
            <a:endParaRPr lang="ko-KR" altLang="en-US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IMC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Expected effect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13" name="모서리가 둥근 직사각형 29">
            <a:extLst>
              <a:ext uri="{FF2B5EF4-FFF2-40B4-BE49-F238E27FC236}">
                <a16:creationId xmlns:a16="http://schemas.microsoft.com/office/drawing/2014/main" id="{93E1734C-70A1-4727-9BF0-EB0D1F315306}"/>
              </a:ext>
            </a:extLst>
          </p:cNvPr>
          <p:cNvSpPr/>
          <p:nvPr/>
        </p:nvSpPr>
        <p:spPr>
          <a:xfrm>
            <a:off x="4228540" y="771522"/>
            <a:ext cx="2114550" cy="3171825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108000" rtlCol="0" anchor="t"/>
          <a:lstStyle/>
          <a:p>
            <a:pPr algn="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5" name="한쪽 모서리가 둥근 사각형 30">
            <a:extLst>
              <a:ext uri="{FF2B5EF4-FFF2-40B4-BE49-F238E27FC236}">
                <a16:creationId xmlns:a16="http://schemas.microsoft.com/office/drawing/2014/main" id="{825E3885-FD8C-4BFE-93C4-B7A5142BE21A}"/>
              </a:ext>
            </a:extLst>
          </p:cNvPr>
          <p:cNvSpPr/>
          <p:nvPr/>
        </p:nvSpPr>
        <p:spPr>
          <a:xfrm>
            <a:off x="4228540" y="771521"/>
            <a:ext cx="2114550" cy="3171825"/>
          </a:xfrm>
          <a:prstGeom prst="snip1Rect">
            <a:avLst>
              <a:gd name="adj" fmla="val 29640"/>
            </a:avLst>
          </a:prstGeom>
          <a:solidFill>
            <a:schemeClr val="tx2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7DEBC2A-A432-49A7-9DD1-658D5168349F}"/>
              </a:ext>
            </a:extLst>
          </p:cNvPr>
          <p:cNvCxnSpPr>
            <a:cxnSpLocks/>
          </p:cNvCxnSpPr>
          <p:nvPr/>
        </p:nvCxnSpPr>
        <p:spPr>
          <a:xfrm>
            <a:off x="4296000" y="6189659"/>
            <a:ext cx="1800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CFA1DCD-04B4-477B-9519-7F0C4ED28D63}"/>
              </a:ext>
            </a:extLst>
          </p:cNvPr>
          <p:cNvCxnSpPr>
            <a:cxnSpLocks/>
          </p:cNvCxnSpPr>
          <p:nvPr/>
        </p:nvCxnSpPr>
        <p:spPr>
          <a:xfrm>
            <a:off x="4296000" y="6189659"/>
            <a:ext cx="900000" cy="0"/>
          </a:xfrm>
          <a:prstGeom prst="line">
            <a:avLst/>
          </a:prstGeom>
          <a:ln w="63500">
            <a:solidFill>
              <a:srgbClr val="C5A4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EC71178-66B3-4DA2-A201-9A0E5460BF9E}"/>
              </a:ext>
            </a:extLst>
          </p:cNvPr>
          <p:cNvSpPr/>
          <p:nvPr/>
        </p:nvSpPr>
        <p:spPr>
          <a:xfrm>
            <a:off x="4164562" y="4130036"/>
            <a:ext cx="2178528" cy="179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50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76A20F3C-0DC7-482D-9669-6C91E9561A3E}"/>
              </a:ext>
            </a:extLst>
          </p:cNvPr>
          <p:cNvSpPr/>
          <p:nvPr/>
        </p:nvSpPr>
        <p:spPr>
          <a:xfrm>
            <a:off x="6914590" y="771522"/>
            <a:ext cx="2114550" cy="3171825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108000" rtlCol="0" anchor="t"/>
          <a:lstStyle/>
          <a:p>
            <a:pPr algn="r"/>
            <a:r>
              <a:rPr lang="en-US" altLang="ko-KR" b="1" dirty="0">
                <a:solidFill>
                  <a:prstClr val="white"/>
                </a:solidFill>
              </a:rPr>
              <a:t>B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0" name="한쪽 모서리가 둥근 사각형 30">
            <a:extLst>
              <a:ext uri="{FF2B5EF4-FFF2-40B4-BE49-F238E27FC236}">
                <a16:creationId xmlns:a16="http://schemas.microsoft.com/office/drawing/2014/main" id="{2E20F4F9-2DDE-4F28-805D-1979FD862F6B}"/>
              </a:ext>
            </a:extLst>
          </p:cNvPr>
          <p:cNvSpPr/>
          <p:nvPr/>
        </p:nvSpPr>
        <p:spPr>
          <a:xfrm>
            <a:off x="6914590" y="771521"/>
            <a:ext cx="2114550" cy="3171825"/>
          </a:xfrm>
          <a:prstGeom prst="snip1Rect">
            <a:avLst>
              <a:gd name="adj" fmla="val 29640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D4F4810-D916-4188-9761-6569410873AD}"/>
              </a:ext>
            </a:extLst>
          </p:cNvPr>
          <p:cNvCxnSpPr>
            <a:cxnSpLocks/>
          </p:cNvCxnSpPr>
          <p:nvPr/>
        </p:nvCxnSpPr>
        <p:spPr>
          <a:xfrm>
            <a:off x="6982050" y="6189659"/>
            <a:ext cx="1800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9B7E6D99-9B72-4B8C-AB5C-99FA59F2D3F1}"/>
              </a:ext>
            </a:extLst>
          </p:cNvPr>
          <p:cNvCxnSpPr>
            <a:cxnSpLocks/>
          </p:cNvCxnSpPr>
          <p:nvPr/>
        </p:nvCxnSpPr>
        <p:spPr>
          <a:xfrm>
            <a:off x="6982050" y="6189659"/>
            <a:ext cx="900000" cy="0"/>
          </a:xfrm>
          <a:prstGeom prst="line">
            <a:avLst/>
          </a:prstGeom>
          <a:ln w="63500">
            <a:solidFill>
              <a:srgbClr val="C5A4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25089F4-5498-477D-8407-E610A77F307E}"/>
              </a:ext>
            </a:extLst>
          </p:cNvPr>
          <p:cNvSpPr/>
          <p:nvPr/>
        </p:nvSpPr>
        <p:spPr>
          <a:xfrm>
            <a:off x="6850612" y="4130036"/>
            <a:ext cx="2178528" cy="179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50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94" name="모서리가 둥근 직사각형 29">
            <a:extLst>
              <a:ext uri="{FF2B5EF4-FFF2-40B4-BE49-F238E27FC236}">
                <a16:creationId xmlns:a16="http://schemas.microsoft.com/office/drawing/2014/main" id="{96571CFF-0184-4096-B9CA-2DB0648A2FBA}"/>
              </a:ext>
            </a:extLst>
          </p:cNvPr>
          <p:cNvSpPr/>
          <p:nvPr/>
        </p:nvSpPr>
        <p:spPr>
          <a:xfrm>
            <a:off x="9600640" y="771522"/>
            <a:ext cx="2114550" cy="3171825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108000" rtlCol="0" anchor="t"/>
          <a:lstStyle/>
          <a:p>
            <a:pPr algn="r"/>
            <a:r>
              <a:rPr lang="en-US" altLang="ko-KR" b="1" dirty="0">
                <a:solidFill>
                  <a:prstClr val="white"/>
                </a:solidFill>
              </a:rPr>
              <a:t>C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5" name="한쪽 모서리가 둥근 사각형 30">
            <a:extLst>
              <a:ext uri="{FF2B5EF4-FFF2-40B4-BE49-F238E27FC236}">
                <a16:creationId xmlns:a16="http://schemas.microsoft.com/office/drawing/2014/main" id="{FE142CF0-31B0-4AE2-82A7-8AAEB68CD93C}"/>
              </a:ext>
            </a:extLst>
          </p:cNvPr>
          <p:cNvSpPr/>
          <p:nvPr/>
        </p:nvSpPr>
        <p:spPr>
          <a:xfrm>
            <a:off x="9600640" y="771521"/>
            <a:ext cx="2114550" cy="3171825"/>
          </a:xfrm>
          <a:prstGeom prst="snip1Rect">
            <a:avLst>
              <a:gd name="adj" fmla="val 29640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102E146-6D76-4DCE-B5DB-A2BCDC48F281}"/>
              </a:ext>
            </a:extLst>
          </p:cNvPr>
          <p:cNvCxnSpPr>
            <a:cxnSpLocks/>
          </p:cNvCxnSpPr>
          <p:nvPr/>
        </p:nvCxnSpPr>
        <p:spPr>
          <a:xfrm>
            <a:off x="9668100" y="6189659"/>
            <a:ext cx="1800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A2CC14F-7331-42E9-9705-4F8B6205E5E5}"/>
              </a:ext>
            </a:extLst>
          </p:cNvPr>
          <p:cNvCxnSpPr>
            <a:cxnSpLocks/>
          </p:cNvCxnSpPr>
          <p:nvPr/>
        </p:nvCxnSpPr>
        <p:spPr>
          <a:xfrm>
            <a:off x="9668100" y="6189659"/>
            <a:ext cx="900000" cy="0"/>
          </a:xfrm>
          <a:prstGeom prst="line">
            <a:avLst/>
          </a:prstGeom>
          <a:ln w="63500">
            <a:solidFill>
              <a:srgbClr val="C5A4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80E025D-57ED-4A17-A959-CEA5411083EA}"/>
              </a:ext>
            </a:extLst>
          </p:cNvPr>
          <p:cNvSpPr/>
          <p:nvPr/>
        </p:nvSpPr>
        <p:spPr>
          <a:xfrm>
            <a:off x="9536662" y="4130036"/>
            <a:ext cx="2178528" cy="179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50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4820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파워포인트</a:t>
            </a:r>
            <a:r>
              <a:rPr lang="en-US" altLang="ko-KR" sz="2800" b="1" kern="0" dirty="0">
                <a:solidFill>
                  <a:prstClr val="white"/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3C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SWOT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4P </a:t>
            </a:r>
            <a:r>
              <a:rPr lang="en-US" altLang="ko-KR" sz="1200" i="1" dirty="0">
                <a:solidFill>
                  <a:prstClr val="white"/>
                </a:solidFill>
                <a:cs typeface="Aharoni" panose="02010803020104030203" pitchFamily="2" charset="-79"/>
              </a:rPr>
              <a:t>Mix</a:t>
            </a:r>
            <a:endParaRPr lang="ko-KR" altLang="en-US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IMC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Expected effect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3" name="모서리가 둥근 직사각형 24">
            <a:extLst>
              <a:ext uri="{FF2B5EF4-FFF2-40B4-BE49-F238E27FC236}">
                <a16:creationId xmlns:a16="http://schemas.microsoft.com/office/drawing/2014/main" id="{E2DDD360-3412-43B5-86E9-A2323B10C7F3}"/>
              </a:ext>
            </a:extLst>
          </p:cNvPr>
          <p:cNvSpPr/>
          <p:nvPr/>
        </p:nvSpPr>
        <p:spPr>
          <a:xfrm>
            <a:off x="6172488" y="4496259"/>
            <a:ext cx="1771522" cy="291584"/>
          </a:xfrm>
          <a:prstGeom prst="roundRect">
            <a:avLst>
              <a:gd name="adj" fmla="val 50000"/>
            </a:avLst>
          </a:prstGeom>
          <a:solidFill>
            <a:srgbClr val="C5A48D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B03C65-8620-4A33-B579-CDB7204BB6AE}"/>
              </a:ext>
            </a:extLst>
          </p:cNvPr>
          <p:cNvSpPr/>
          <p:nvPr/>
        </p:nvSpPr>
        <p:spPr>
          <a:xfrm>
            <a:off x="4210790" y="496872"/>
            <a:ext cx="3312888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5A48D"/>
                </a:solidFill>
              </a:rPr>
              <a:t>10/8 ~ 10</a:t>
            </a:r>
            <a:r>
              <a:rPr lang="ko-KR" altLang="en-US" sz="1100" dirty="0">
                <a:solidFill>
                  <a:srgbClr val="C5A48D"/>
                </a:solidFill>
              </a:rPr>
              <a:t>일</a:t>
            </a:r>
            <a:endParaRPr lang="en-US" altLang="ko-KR" sz="1100" dirty="0">
              <a:solidFill>
                <a:srgbClr val="C5A4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7AE631-B712-403D-9D96-F9F8E155BD66}"/>
              </a:ext>
            </a:extLst>
          </p:cNvPr>
          <p:cNvSpPr/>
          <p:nvPr/>
        </p:nvSpPr>
        <p:spPr>
          <a:xfrm>
            <a:off x="8986812" y="4395626"/>
            <a:ext cx="27117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5A48D"/>
                </a:solidFill>
              </a:rPr>
              <a:t>10/24 ~ 26</a:t>
            </a:r>
            <a:r>
              <a:rPr lang="ko-KR" altLang="en-US" sz="1100" dirty="0">
                <a:solidFill>
                  <a:srgbClr val="C5A48D"/>
                </a:solidFill>
              </a:rPr>
              <a:t>일</a:t>
            </a:r>
            <a:endParaRPr lang="en-US" altLang="ko-KR" sz="1100" dirty="0">
              <a:solidFill>
                <a:srgbClr val="C5A4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7" name="모서리가 둥근 직사각형 20">
            <a:extLst>
              <a:ext uri="{FF2B5EF4-FFF2-40B4-BE49-F238E27FC236}">
                <a16:creationId xmlns:a16="http://schemas.microsoft.com/office/drawing/2014/main" id="{DE29B893-61D1-460C-8CB3-DEFF8542660A}"/>
              </a:ext>
            </a:extLst>
          </p:cNvPr>
          <p:cNvSpPr/>
          <p:nvPr/>
        </p:nvSpPr>
        <p:spPr>
          <a:xfrm>
            <a:off x="4874041" y="3364816"/>
            <a:ext cx="1771522" cy="297677"/>
          </a:xfrm>
          <a:prstGeom prst="roundRect">
            <a:avLst>
              <a:gd name="adj" fmla="val 50000"/>
            </a:avLst>
          </a:prstGeom>
          <a:solidFill>
            <a:srgbClr val="C5A48D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6AE40CDD-56FD-42FE-8FF2-6E1B51F4E8C6}"/>
              </a:ext>
            </a:extLst>
          </p:cNvPr>
          <p:cNvSpPr/>
          <p:nvPr/>
        </p:nvSpPr>
        <p:spPr>
          <a:xfrm>
            <a:off x="5537616" y="3949395"/>
            <a:ext cx="1107947" cy="291584"/>
          </a:xfrm>
          <a:prstGeom prst="roundRect">
            <a:avLst>
              <a:gd name="adj" fmla="val 50000"/>
            </a:avLst>
          </a:prstGeom>
          <a:solidFill>
            <a:srgbClr val="C5A48D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4655AC-D8DD-4166-A3D7-1DD1667E8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87629"/>
              </p:ext>
            </p:extLst>
          </p:nvPr>
        </p:nvGraphicFramePr>
        <p:xfrm>
          <a:off x="4210790" y="2119706"/>
          <a:ext cx="4455885" cy="338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모서리가 둥근 직사각형 23">
            <a:extLst>
              <a:ext uri="{FF2B5EF4-FFF2-40B4-BE49-F238E27FC236}">
                <a16:creationId xmlns:a16="http://schemas.microsoft.com/office/drawing/2014/main" id="{6CF54BCD-9E25-48BA-958F-B6A7BDE8AB61}"/>
              </a:ext>
            </a:extLst>
          </p:cNvPr>
          <p:cNvSpPr/>
          <p:nvPr/>
        </p:nvSpPr>
        <p:spPr>
          <a:xfrm>
            <a:off x="6172488" y="3949395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C5A4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17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모서리가 둥근 직사각형 21">
            <a:extLst>
              <a:ext uri="{FF2B5EF4-FFF2-40B4-BE49-F238E27FC236}">
                <a16:creationId xmlns:a16="http://schemas.microsoft.com/office/drawing/2014/main" id="{F629ABC7-585F-4084-B233-305C6DE32B87}"/>
              </a:ext>
            </a:extLst>
          </p:cNvPr>
          <p:cNvSpPr/>
          <p:nvPr/>
        </p:nvSpPr>
        <p:spPr>
          <a:xfrm>
            <a:off x="6172488" y="3364816"/>
            <a:ext cx="473075" cy="2976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C5A4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모서리가 둥근 직사각형 25">
            <a:extLst>
              <a:ext uri="{FF2B5EF4-FFF2-40B4-BE49-F238E27FC236}">
                <a16:creationId xmlns:a16="http://schemas.microsoft.com/office/drawing/2014/main" id="{5C83741F-3E21-4F63-A5DA-5B8021504BD8}"/>
              </a:ext>
            </a:extLst>
          </p:cNvPr>
          <p:cNvSpPr/>
          <p:nvPr/>
        </p:nvSpPr>
        <p:spPr>
          <a:xfrm>
            <a:off x="7470935" y="4496259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C5A4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26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945208-463E-4025-888B-6D20A2DDCF00}"/>
              </a:ext>
            </a:extLst>
          </p:cNvPr>
          <p:cNvSpPr/>
          <p:nvPr/>
        </p:nvSpPr>
        <p:spPr>
          <a:xfrm>
            <a:off x="8986812" y="2731855"/>
            <a:ext cx="271174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5A48D"/>
                </a:solidFill>
              </a:rPr>
              <a:t>10/16 ~ 17</a:t>
            </a:r>
            <a:r>
              <a:rPr lang="ko-KR" altLang="en-US" sz="1100" dirty="0">
                <a:solidFill>
                  <a:srgbClr val="C5A48D"/>
                </a:solidFill>
              </a:rPr>
              <a:t>일</a:t>
            </a:r>
            <a:endParaRPr lang="en-US" altLang="ko-KR" sz="1100" dirty="0">
              <a:solidFill>
                <a:srgbClr val="C5A4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151D491-FCD3-44D4-BE3F-549C7F43DA52}"/>
              </a:ext>
            </a:extLst>
          </p:cNvPr>
          <p:cNvCxnSpPr>
            <a:cxnSpLocks/>
          </p:cNvCxnSpPr>
          <p:nvPr/>
        </p:nvCxnSpPr>
        <p:spPr>
          <a:xfrm>
            <a:off x="4301127" y="1506786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0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00124" y="2092162"/>
            <a:ext cx="2476464" cy="2476464"/>
          </a:xfrm>
          <a:prstGeom prst="ellipse">
            <a:avLst/>
          </a:prstGeom>
          <a:solidFill>
            <a:srgbClr val="53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83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101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128</a:t>
            </a:r>
          </a:p>
        </p:txBody>
      </p:sp>
      <p:sp>
        <p:nvSpPr>
          <p:cNvPr id="8" name="타원 7"/>
          <p:cNvSpPr/>
          <p:nvPr/>
        </p:nvSpPr>
        <p:spPr>
          <a:xfrm>
            <a:off x="1723671" y="2092162"/>
            <a:ext cx="2476464" cy="2476464"/>
          </a:xfrm>
          <a:prstGeom prst="ellipse">
            <a:avLst/>
          </a:prstGeom>
          <a:solidFill>
            <a:srgbClr val="617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97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118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149</a:t>
            </a:r>
          </a:p>
        </p:txBody>
      </p:sp>
      <p:sp>
        <p:nvSpPr>
          <p:cNvPr id="7" name="타원 6"/>
          <p:cNvSpPr/>
          <p:nvPr/>
        </p:nvSpPr>
        <p:spPr>
          <a:xfrm>
            <a:off x="7876577" y="2092162"/>
            <a:ext cx="2476464" cy="2476464"/>
          </a:xfrm>
          <a:prstGeom prst="ellipse">
            <a:avLst/>
          </a:pr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197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164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141</a:t>
            </a:r>
          </a:p>
        </p:txBody>
      </p:sp>
    </p:spTree>
    <p:extLst>
      <p:ext uri="{BB962C8B-B14F-4D97-AF65-F5344CB8AC3E}">
        <p14:creationId xmlns:p14="http://schemas.microsoft.com/office/powerpoint/2010/main" val="42128252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637</Words>
  <Application>Microsoft Office PowerPoint</Application>
  <PresentationFormat>와이드스크린</PresentationFormat>
  <Paragraphs>294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Aharoni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52</cp:revision>
  <dcterms:created xsi:type="dcterms:W3CDTF">2020-09-22T02:49:34Z</dcterms:created>
  <dcterms:modified xsi:type="dcterms:W3CDTF">2021-08-03T07:22:53Z</dcterms:modified>
</cp:coreProperties>
</file>