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2FA8-470B-4B38-90D1-A8A3B4D09FB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8E70-1F27-4890-BF0B-10272AC84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81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2FA8-470B-4B38-90D1-A8A3B4D09FB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8E70-1F27-4890-BF0B-10272AC84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5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2FA8-470B-4B38-90D1-A8A3B4D09FB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8E70-1F27-4890-BF0B-10272AC84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6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2FA8-470B-4B38-90D1-A8A3B4D09FB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8E70-1F27-4890-BF0B-10272AC84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4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2FA8-470B-4B38-90D1-A8A3B4D09FB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8E70-1F27-4890-BF0B-10272AC84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7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2FA8-470B-4B38-90D1-A8A3B4D09FB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8E70-1F27-4890-BF0B-10272AC84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99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2FA8-470B-4B38-90D1-A8A3B4D09FB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8E70-1F27-4890-BF0B-10272AC84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1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2FA8-470B-4B38-90D1-A8A3B4D09FB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8E70-1F27-4890-BF0B-10272AC84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41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2FA8-470B-4B38-90D1-A8A3B4D09FB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8E70-1F27-4890-BF0B-10272AC84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3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2FA8-470B-4B38-90D1-A8A3B4D09FB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8E70-1F27-4890-BF0B-10272AC84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94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2FA8-470B-4B38-90D1-A8A3B4D09FB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8E70-1F27-4890-BF0B-10272AC84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4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92FA8-470B-4B38-90D1-A8A3B4D09FB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8E70-1F27-4890-BF0B-10272AC84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24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다이아몬드 3"/>
          <p:cNvSpPr/>
          <p:nvPr/>
        </p:nvSpPr>
        <p:spPr>
          <a:xfrm>
            <a:off x="4496700" y="645457"/>
            <a:ext cx="2796988" cy="80682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72325" y="645457"/>
            <a:ext cx="2237591" cy="803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트레이너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90824" y="645457"/>
            <a:ext cx="2237591" cy="803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7" idx="3"/>
            <a:endCxn id="4" idx="1"/>
          </p:cNvCxnSpPr>
          <p:nvPr/>
        </p:nvCxnSpPr>
        <p:spPr>
          <a:xfrm>
            <a:off x="4009916" y="1047073"/>
            <a:ext cx="486784" cy="1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3"/>
            <a:endCxn id="9" idx="1"/>
          </p:cNvCxnSpPr>
          <p:nvPr/>
        </p:nvCxnSpPr>
        <p:spPr>
          <a:xfrm flipV="1">
            <a:off x="7293688" y="1047073"/>
            <a:ext cx="397136" cy="1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92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2</cp:revision>
  <dcterms:created xsi:type="dcterms:W3CDTF">2021-06-22T06:09:09Z</dcterms:created>
  <dcterms:modified xsi:type="dcterms:W3CDTF">2021-06-22T06:10:19Z</dcterms:modified>
</cp:coreProperties>
</file>