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5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0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9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9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0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0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917F6-6E80-4090-A73F-DA5E08C47F3A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3D32-ED64-4FB0-BED9-CECD6A43C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4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3568" y="3913010"/>
            <a:ext cx="142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메뉴</a:t>
            </a:r>
            <a:endParaRPr lang="en-US" altLang="ko-KR" dirty="0"/>
          </a:p>
          <a:p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7786" y="30062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메뉴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383568" y="3403854"/>
            <a:ext cx="423863" cy="354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912" y="5657671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추가</a:t>
            </a:r>
            <a:r>
              <a:rPr lang="en-US" altLang="ko-KR" dirty="0"/>
              <a:t>(</a:t>
            </a:r>
            <a:r>
              <a:rPr lang="ko-KR" altLang="en-US" dirty="0"/>
              <a:t>가입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비밀번호 변경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2507592" y="5657671"/>
            <a:ext cx="165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트레이너 관리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2.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삭제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95223" y="50354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메뉴</a:t>
            </a:r>
            <a:endParaRPr lang="en-US" altLang="ko-KR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84262" y="4467007"/>
            <a:ext cx="366010" cy="344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71376" y="5657671"/>
            <a:ext cx="245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회원권 가격 설정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라커룸</a:t>
            </a:r>
            <a:r>
              <a:rPr lang="ko-KR" altLang="en-US" dirty="0"/>
              <a:t> 대여료 설정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6838848" y="565767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고객에게 문자 발송</a:t>
            </a:r>
          </a:p>
        </p:txBody>
      </p:sp>
    </p:spTree>
    <p:extLst>
      <p:ext uri="{BB962C8B-B14F-4D97-AF65-F5344CB8AC3E}">
        <p14:creationId xmlns:p14="http://schemas.microsoft.com/office/powerpoint/2010/main" val="134343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C47D0E-8F35-421E-A4CE-4EB3C5F3AE8E}"/>
              </a:ext>
            </a:extLst>
          </p:cNvPr>
          <p:cNvSpPr/>
          <p:nvPr/>
        </p:nvSpPr>
        <p:spPr>
          <a:xfrm>
            <a:off x="836023" y="862149"/>
            <a:ext cx="2717074" cy="1123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38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온창민</cp:lastModifiedBy>
  <cp:revision>14</cp:revision>
  <dcterms:created xsi:type="dcterms:W3CDTF">2021-07-01T00:32:28Z</dcterms:created>
  <dcterms:modified xsi:type="dcterms:W3CDTF">2021-07-25T15:25:13Z</dcterms:modified>
</cp:coreProperties>
</file>