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6A71A-9070-17D6-7BA4-A056AE28A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736AD-3D90-5E4A-FB61-44396AC89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669DEE-B802-A7F3-3FE6-C98202B3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6E29E9-A8B3-93E9-F029-7DE140B6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A3961-D85D-0541-BD43-2A65EC3F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9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7D7FD-5D59-4441-BF84-127F8468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9082EA-5ABC-5270-2E95-99C90585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0FE91A-A8CA-CE9A-2507-706AF419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4EFAD7-7741-0004-C305-34DCA881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13112-1494-DF1B-8664-4DF3C775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6A12D1-1799-4DF0-4B6E-5CADBCEE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B99369-0278-344C-E391-F0A47789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EA10ED-6739-A39C-175D-EE8FEBE0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0681A8-C2E4-3FF1-A20D-9C209A1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1F31FD-E24F-BEEA-6E9F-AC84F451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E0A2A-A7A8-CE68-082D-36DB403C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987532-E9DA-1E3E-73DF-7E1F78C8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8EF91-2AC7-580F-B352-6A7A4E6A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E3A94E-8221-BEC5-C52F-98A79D90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26719C-1E9F-D10B-1DFE-F83925A2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6AA03-BE6F-AA84-5B10-D9434D6A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8D63DF-E43D-D318-9537-6A89E79BA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20F58D-FECF-53BF-3D72-A26F6CB1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AA1BA9-4BD0-4883-7AE6-5D1157C4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01CFAD-D3AE-0B5C-60EA-2AC83BB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7E9C0-CDDF-CCA0-C1BC-163F36A8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E64621-6F18-5CA1-E436-85DD209C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3CD6EE-A1DC-7F71-2B5A-9283EB0E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B59420-996E-7313-281E-E4C59FB2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61E7D9-7EA8-7EE4-CAD9-5F02ECA1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38019C-7A90-1015-5724-B897765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A8612-3335-2083-BEE9-D44606AE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2B4299-6E5A-D965-13C3-FC4C4369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F9B873-3E83-94B9-2463-72DEB2AD5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5875EF-9220-E57F-E856-A8393450D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0FCB72-1385-71CB-4A76-D20D7537A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47B41C-9CD7-8F8E-3904-A9C53074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3B12ADD-ADD1-2AC7-603F-5174A5A9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1C4FD11-50A8-0D86-F162-9CFB0E4C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2E790-F4F0-D3E4-AC18-8FDDDCE5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D94078-5B22-E242-CCBC-F89AA01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886AE2-3016-C1CF-2941-C181D257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2CE04A-2412-177D-633E-38050EA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AE5D81-CFFF-93D3-EF8E-E0CAA1C5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C6D45E-7460-1BED-B0B9-57CD69C3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D50C0F-8AA0-B05A-2D5A-C58437F9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D21C7-F539-55EE-98D4-5A0D8F20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FC468-3F5A-5523-DF34-80E12A42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30B311-1B9A-83BB-54F7-9C61E553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BEE4DB-9E91-6995-281B-597517E9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1AFE09-511C-66C7-6B35-F7AA265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865CDF-DADD-879A-7F10-73918A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089F0-0B8C-D41E-63C2-3779FCA6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140018D-1870-347C-1ABC-FC995E76B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185362-2C31-16E0-E2DC-5CDD2C45C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54A9C4-DDA8-6C8C-144C-BC55E59E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837882-108E-5548-DA1A-DEAC3CDF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659906-FDCA-C3BD-893E-048EF6E2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269EF9-90D1-F521-2A47-BA6896F2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B671AE-D87B-DCF1-1475-750A4DE3A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CFF99-08BF-2D6C-9557-4634016BE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BEBA-8309-49CE-A995-96D259A4159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FDAB9-AABE-7599-8CFC-81A86B9B5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D8AFE1-FE19-5C69-D971-FB9D3A227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7895-841F-4DA7-9A05-7C7010C0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471520-AEDA-69AD-8345-33E56A386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13" y="337614"/>
            <a:ext cx="45720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77BCD7-038B-9052-1E26-A764BC020BE1}"/>
              </a:ext>
            </a:extLst>
          </p:cNvPr>
          <p:cNvSpPr txBox="1"/>
          <p:nvPr/>
        </p:nvSpPr>
        <p:spPr>
          <a:xfrm>
            <a:off x="0" y="1747315"/>
            <a:ext cx="1219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43610" marR="981710" algn="ctr">
              <a:spcBef>
                <a:spcPts val="129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Concordia</a:t>
            </a:r>
            <a:r>
              <a:rPr lang="en-US" sz="1800" b="1" kern="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Institute</a:t>
            </a:r>
            <a:r>
              <a:rPr lang="en-US" sz="1800" b="1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b="1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b="1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1800" b="1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(CIISE)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</a:t>
            </a:r>
            <a:r>
              <a:rPr lang="en-US" sz="16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6620</a:t>
            </a:r>
            <a:r>
              <a:rPr lang="en-US" sz="16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16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45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43610" marR="98171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b="1" kern="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Proposal: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z="1600" b="1" spc="-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6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6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ATTACK</a:t>
            </a:r>
            <a:r>
              <a:rPr lang="en-US" sz="16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OPENSTACK CLOUD PLATFORM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</a:t>
            </a:r>
            <a:r>
              <a:rPr lang="en-US" sz="1600" b="1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44245" marR="981075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Lingyu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xmlns="" id="{6DDB932C-43A0-1B0B-700A-25B5FFB8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61139"/>
              </p:ext>
            </p:extLst>
          </p:nvPr>
        </p:nvGraphicFramePr>
        <p:xfrm>
          <a:off x="515153" y="4155594"/>
          <a:ext cx="112432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85">
                  <a:extLst>
                    <a:ext uri="{9D8B030D-6E8A-4147-A177-3AD203B41FA5}">
                      <a16:colId xmlns:a16="http://schemas.microsoft.com/office/drawing/2014/main" xmlns="" val="3806397015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xmlns="" val="2996160252"/>
                    </a:ext>
                  </a:extLst>
                </a:gridCol>
                <a:gridCol w="4736206">
                  <a:extLst>
                    <a:ext uri="{9D8B030D-6E8A-4147-A177-3AD203B41FA5}">
                      <a16:colId xmlns:a16="http://schemas.microsoft.com/office/drawing/2014/main" xmlns="" val="2599288017"/>
                    </a:ext>
                  </a:extLst>
                </a:gridCol>
                <a:gridCol w="2810815">
                  <a:extLst>
                    <a:ext uri="{9D8B030D-6E8A-4147-A177-3AD203B41FA5}">
                      <a16:colId xmlns:a16="http://schemas.microsoft.com/office/drawing/2014/main" xmlns="" val="224750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90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Saiduzzaman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40256249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Tejas Surani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40248859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55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Bhavya 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40254222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Devina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40238009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663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Pansuriya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40256184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Mansoureh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Navidpanahtoupkanlou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40221901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59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Aminul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40203451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40256632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70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Nikunj Pathak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40203713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4737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7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C3F3B-2B98-8FE8-5155-E1B3683E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en-US" b="1" u="sng" dirty="0"/>
              <a:t>Introduction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810E2A-258A-9DAA-EB3B-FA7F4BFC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Implementation of cloud platform “Open stack” and launching a network-based attack.</a:t>
            </a:r>
          </a:p>
          <a:p>
            <a:r>
              <a:rPr lang="en-US" sz="2400" dirty="0"/>
              <a:t>OpenStack: </a:t>
            </a:r>
          </a:p>
          <a:p>
            <a:pPr lvl="1"/>
            <a:r>
              <a:rPr lang="en-US" sz="2000" dirty="0"/>
              <a:t>free and open standard cloud computing platform </a:t>
            </a:r>
          </a:p>
          <a:p>
            <a:pPr lvl="1"/>
            <a:r>
              <a:rPr lang="en-US" sz="2000" dirty="0"/>
              <a:t>used in public and private clouds</a:t>
            </a:r>
          </a:p>
          <a:p>
            <a:pPr lvl="1"/>
            <a:r>
              <a:rPr lang="en-US" sz="2000" dirty="0"/>
              <a:t>operates as infrastructure-as-a-service</a:t>
            </a:r>
          </a:p>
          <a:p>
            <a:pPr lvl="1"/>
            <a:r>
              <a:rPr lang="en-US" sz="2000" dirty="0"/>
              <a:t>providing virtual servers and other resources to users</a:t>
            </a:r>
          </a:p>
          <a:p>
            <a:r>
              <a:rPr lang="en-US" sz="2400" dirty="0"/>
              <a:t>Snort: </a:t>
            </a:r>
          </a:p>
          <a:p>
            <a:pPr lvl="1"/>
            <a:r>
              <a:rPr lang="en-US" sz="2000" dirty="0"/>
              <a:t>Snort is a free, open-source network intrusion detection and prevention system.</a:t>
            </a:r>
          </a:p>
        </p:txBody>
      </p:sp>
    </p:spTree>
    <p:extLst>
      <p:ext uri="{BB962C8B-B14F-4D97-AF65-F5344CB8AC3E}">
        <p14:creationId xmlns:p14="http://schemas.microsoft.com/office/powerpoint/2010/main" val="200169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B1E0A-ABE0-D6BB-9113-47DA44BD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Resources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E49AA-8D01-10EE-8F7C-80536261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900" dirty="0"/>
              <a:t>Real scenario: </a:t>
            </a:r>
          </a:p>
          <a:p>
            <a:pPr lvl="1"/>
            <a:r>
              <a:rPr lang="en-US" sz="3800" dirty="0"/>
              <a:t>At least three nodes: Controller node, Compute node, Storage node.</a:t>
            </a:r>
          </a:p>
          <a:p>
            <a:pPr lvl="1"/>
            <a:r>
              <a:rPr lang="en-US" sz="3800" dirty="0"/>
              <a:t>We could use three virtual machine for each mentioned node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700" dirty="0"/>
          </a:p>
          <a:p>
            <a:r>
              <a:rPr lang="en-US" sz="5900" dirty="0"/>
              <a:t>Resource constraint </a:t>
            </a:r>
          </a:p>
          <a:p>
            <a:pPr lvl="1"/>
            <a:r>
              <a:rPr lang="en-US" sz="3800" dirty="0"/>
              <a:t>Network complexity  with virtual machine implementation</a:t>
            </a:r>
          </a:p>
          <a:p>
            <a:pPr lvl="1"/>
            <a:r>
              <a:rPr lang="en-US" sz="3800" dirty="0"/>
              <a:t>Routing issue between External and Internal Network</a:t>
            </a:r>
          </a:p>
          <a:p>
            <a:pPr lvl="1"/>
            <a:r>
              <a:rPr lang="en-US" sz="3800" dirty="0"/>
              <a:t>We used the dual boot device : Ubuntu 22.04 LTS  </a:t>
            </a:r>
          </a:p>
          <a:p>
            <a:pPr lvl="1"/>
            <a:r>
              <a:rPr lang="en-US" sz="3800" dirty="0"/>
              <a:t>10GB Ram , 50GB SSD, corei7 9th generation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1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ACAB-1FD9-D789-F03A-F69F79C3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Methodology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061803-0BCE-81B7-83C2-3FEEB0E9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OpenStack Architecture</a:t>
            </a:r>
          </a:p>
          <a:p>
            <a:pPr lvl="1"/>
            <a:r>
              <a:rPr lang="en-US" dirty="0"/>
              <a:t>Single Node Architecture</a:t>
            </a:r>
          </a:p>
          <a:p>
            <a:pPr lvl="1"/>
            <a:r>
              <a:rPr lang="en-US" dirty="0"/>
              <a:t>Multi Node Architecture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Control Node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Compute Node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Network Node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Hypervisor Type-2 Complexity:</a:t>
            </a:r>
          </a:p>
          <a:p>
            <a:pPr lvl="1"/>
            <a:r>
              <a:rPr lang="en-US" sz="1800" dirty="0"/>
              <a:t>Provision instances on top of Virtual Platform</a:t>
            </a:r>
          </a:p>
          <a:p>
            <a:pPr lvl="1"/>
            <a:r>
              <a:rPr lang="en-US" sz="1800" dirty="0"/>
              <a:t>Mapping network blocks</a:t>
            </a:r>
          </a:p>
          <a:p>
            <a:pPr lvl="1"/>
            <a:r>
              <a:rPr lang="en-US" sz="1800" dirty="0"/>
              <a:t>Routing issues</a:t>
            </a:r>
          </a:p>
          <a:p>
            <a:pPr lvl="1"/>
            <a:r>
              <a:rPr lang="en-US" sz="1800" dirty="0"/>
              <a:t>Processing delay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3FB181-86CA-94BD-EA5E-EE253BE4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704" y="1825625"/>
            <a:ext cx="2696309" cy="2124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B19F69-258A-C1C5-FC84-7A0D7459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60" y="1825625"/>
            <a:ext cx="2805799" cy="2124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ACAB-1FD9-D789-F03A-F69F79C3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54" y="365125"/>
            <a:ext cx="10593946" cy="1325563"/>
          </a:xfrm>
        </p:spPr>
        <p:txBody>
          <a:bodyPr/>
          <a:lstStyle/>
          <a:p>
            <a:r>
              <a:rPr lang="en-US" b="1" u="sng" dirty="0" smtClean="0"/>
              <a:t>Technological Stack 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061803-0BCE-81B7-83C2-3FEEB0E9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10C0AC4-D2E3-61F6-89F0-CCC9F2D7C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57173"/>
              </p:ext>
            </p:extLst>
          </p:nvPr>
        </p:nvGraphicFramePr>
        <p:xfrm>
          <a:off x="838200" y="1457325"/>
          <a:ext cx="10515600" cy="4480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2778416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1720522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Host Node</a:t>
                      </a:r>
                      <a:r>
                        <a:rPr lang="en-US" sz="2000" b="1" baseline="0" dirty="0" smtClean="0"/>
                        <a:t> (Physical)</a:t>
                      </a:r>
                      <a:endParaRPr lang="en-US" sz="2000" b="1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dirty="0" smtClean="0"/>
                        <a:t>Ubuntu 22.04 LTS (On DUAL BOOT)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/>
                        <a:t>RAM – 10GB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/>
                        <a:t>CPUs – 8</a:t>
                      </a:r>
                      <a:r>
                        <a:rPr lang="en-US" sz="1800" b="0" baseline="0" dirty="0" smtClean="0"/>
                        <a:t> Core</a:t>
                      </a:r>
                      <a:endParaRPr lang="en-US" sz="1800" b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/>
                        <a:t>Disk – 50 GB</a:t>
                      </a:r>
                      <a:endParaRPr lang="en-US" sz="1800" b="0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Target </a:t>
                      </a:r>
                      <a:r>
                        <a:rPr lang="en-US" sz="2000" b="1" dirty="0" smtClean="0"/>
                        <a:t>Node</a:t>
                      </a:r>
                      <a:endParaRPr lang="en-US" sz="2000" b="1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dirty="0"/>
                        <a:t>Platform – ubuntu 22.04 LTS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dirty="0"/>
                        <a:t>Flavor – ds2G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RAM – 2GB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VCPUs – 2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Disk – 20 GB</a:t>
                      </a:r>
                      <a:endParaRPr lang="en-US" sz="1800" b="0" u="none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Hacker Node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Platform – Kali Linux (Debian 2023.2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Flavor – m1.small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RAM – 2GB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VCPUs – 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Disk – 20 GB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482124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Tools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Performing the attack - hping3 (version 3.0.0-alpha)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Detection the attack	- SNORT (version 2.9.15.1 GRE)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704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249</Words>
  <Application>Microsoft Office PowerPoint</Application>
  <PresentationFormat>Custom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Introduction and Objective</vt:lpstr>
      <vt:lpstr>Resources &amp; Tools</vt:lpstr>
      <vt:lpstr>Methodology &amp; Challenges</vt:lpstr>
      <vt:lpstr>Technological Stack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Surani</dc:creator>
  <cp:lastModifiedBy>User</cp:lastModifiedBy>
  <cp:revision>8</cp:revision>
  <dcterms:created xsi:type="dcterms:W3CDTF">2023-07-30T23:11:06Z</dcterms:created>
  <dcterms:modified xsi:type="dcterms:W3CDTF">2023-09-13T04:14:47Z</dcterms:modified>
</cp:coreProperties>
</file>