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409" r:id="rId3"/>
    <p:sldId id="410" r:id="rId4"/>
    <p:sldId id="411" r:id="rId5"/>
    <p:sldId id="412" r:id="rId6"/>
    <p:sldId id="413" r:id="rId7"/>
    <p:sldId id="414" r:id="rId8"/>
    <p:sldId id="416" r:id="rId9"/>
    <p:sldId id="417" r:id="rId10"/>
    <p:sldId id="419" r:id="rId11"/>
    <p:sldId id="420" r:id="rId12"/>
    <p:sldId id="421" r:id="rId13"/>
    <p:sldId id="422" r:id="rId14"/>
    <p:sldId id="423" r:id="rId15"/>
    <p:sldId id="424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Spring</a:t>
            </a: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的</a:t>
            </a:r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IOC</a:t>
            </a: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和</a:t>
            </a:r>
            <a:r>
              <a:rPr lang="en-US" altLang="zh-CN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DI</a:t>
            </a: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实现</a:t>
            </a:r>
            <a:r>
              <a:rPr lang="zh-CN" altLang="en-US" sz="4800">
                <a:solidFill>
                  <a:schemeClr val="tx1">
                    <a:lumMod val="85000"/>
                    <a:lumOff val="15000"/>
                  </a:schemeClr>
                </a:solidFill>
                <a:uFillTx/>
              </a:rPr>
              <a:t>原理</a:t>
            </a:r>
            <a:endParaRPr lang="zh-CN" altLang="en-US" sz="4800">
              <a:solidFill>
                <a:schemeClr val="tx1">
                  <a:lumMod val="85000"/>
                  <a:lumOff val="15000"/>
                </a:schemeClr>
              </a:solidFill>
              <a:uFillTx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47370"/>
            <a:ext cx="10968990" cy="844550"/>
          </a:xfrm>
        </p:spPr>
        <p:txBody>
          <a:bodyPr>
            <a:normAutofit fontScale="90000"/>
          </a:bodyPr>
          <a:p>
            <a:r>
              <a:t>applicationContext.xml中声明User类的bean实例</a:t>
            </a: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4150" y="2929255"/>
            <a:ext cx="11823700" cy="1814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573405"/>
            <a:ext cx="12013565" cy="47707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4965" y="174625"/>
            <a:ext cx="25939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chemeClr val="tx1"/>
                </a:solidFill>
                <a:uFillTx/>
              </a:rPr>
              <a:t>测试类</a:t>
            </a:r>
            <a:endParaRPr lang="zh-CN" altLang="en-US" sz="2400">
              <a:solidFill>
                <a:schemeClr val="tx1"/>
              </a:solidFill>
              <a:uFillTx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7965" y="5539740"/>
            <a:ext cx="11881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" y="5415280"/>
            <a:ext cx="12137390" cy="13608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56895" y="193675"/>
            <a:ext cx="1034605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>
                <a:solidFill>
                  <a:schemeClr val="tx1"/>
                </a:solidFill>
                <a:uFillTx/>
              </a:rPr>
              <a:t>修改applicationContext.xml中User实例的声明，为User实例注入属性</a:t>
            </a:r>
            <a:endParaRPr lang="zh-CN" altLang="en-US" sz="3200">
              <a:solidFill>
                <a:schemeClr val="tx1"/>
              </a:solidFill>
              <a:uFillTx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275" y="1387475"/>
            <a:ext cx="12109450" cy="5539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3575"/>
            <a:ext cx="10727055" cy="13550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构造方法注入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645" y="1313815"/>
            <a:ext cx="12054205" cy="5457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64135"/>
            <a:ext cx="11202035" cy="1024255"/>
          </a:xfrm>
        </p:spPr>
        <p:txBody>
          <a:bodyPr>
            <a:normAutofit fontScale="90000"/>
          </a:bodyPr>
          <a:p>
            <a:r>
              <a:rPr lang="zh-CN" altLang="en-US" b="0"/>
              <a:t>修改applicationContext.xml文件，将set方式修改为构造方法注入。</a:t>
            </a:r>
            <a:endParaRPr lang="zh-CN" altLang="en-US" b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70" y="1313180"/>
            <a:ext cx="12138025" cy="55448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什么是</a:t>
            </a:r>
            <a:r>
              <a:rPr lang="en-US" altLang="zh-CN"/>
              <a:t>spring</a:t>
            </a:r>
            <a:r>
              <a:t>的</a:t>
            </a:r>
            <a:r>
              <a:rPr lang="en-US" altLang="zh-CN"/>
              <a:t>IOC</a:t>
            </a:r>
            <a:r>
              <a:t>和</a:t>
            </a:r>
            <a:r>
              <a:rPr lang="en-US" altLang="zh-CN"/>
              <a:t>DI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1.IOC是一种"控制反转"思想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以前在程序中需要创建对象时，都是我们自己手动去new出来，这样非常麻烦，不利于对象管理。况且代码讲究低耦合(耦合:就是单元代码的紧密程度，一个单元代码的改动对另一个单元代码的影响)，于是采用ioc思想，将对象创建、维护、销毁的控制权利交个了spring容器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endParaRPr sz="20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2.DI是依赖注入，是IOC的一种重要实现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一个对象的创建可能涉及到另一个对象的创建，比如A对象的成员变量持有B对象的引用，这就是依赖，A依赖于B,那么spring容器在创建对象A的时候，也会创建对象B，并把对象B注入到对象A中。</a:t>
            </a:r>
            <a:endParaRPr sz="20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indent="0">
              <a:buNone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 IOC</a:t>
            </a:r>
            <a:r>
              <a:rPr lang="zh-CN" altLang="en-US"/>
              <a:t>图例：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203325"/>
            <a:ext cx="10083800" cy="5253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575" y="111760"/>
            <a:ext cx="11878945" cy="66382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425" y="-126365"/>
            <a:ext cx="12014200" cy="6887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156210"/>
            <a:ext cx="12077700" cy="67017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分析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第一步生成工厂对象。加载完指定路径下 </a:t>
            </a:r>
            <a:r>
              <a:rPr sz="2400">
                <a:solidFill>
                  <a:srgbClr val="FF0000"/>
                </a:solidFill>
                <a:uFillTx/>
                <a:sym typeface="+mn-ea"/>
              </a:rPr>
              <a:t>bean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配置文件后，利用框架提供的</a:t>
            </a:r>
            <a:r>
              <a:rPr sz="2400">
                <a:solidFill>
                  <a:srgbClr val="FF0000"/>
                </a:solidFill>
                <a:uFillTx/>
                <a:sym typeface="+mn-ea"/>
              </a:rPr>
              <a:t>classpathXmlApplicationContext API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去生成工厂 </a:t>
            </a:r>
            <a:r>
              <a:rPr sz="2400">
                <a:solidFill>
                  <a:srgbClr val="FF0000"/>
                </a:solidFill>
                <a:uFillTx/>
                <a:sym typeface="+mn-ea"/>
              </a:rPr>
              <a:t>bean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。</a:t>
            </a:r>
            <a:r>
              <a:rPr sz="2400">
                <a:solidFill>
                  <a:srgbClr val="FF0000"/>
                </a:solidFill>
                <a:uFillTx/>
                <a:sym typeface="+mn-ea"/>
              </a:rPr>
              <a:t>ClasspathXmlApplicationContext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 负责生成和初始化所有的对象，比如，所有在 </a:t>
            </a:r>
            <a:r>
              <a:rPr sz="2400">
                <a:solidFill>
                  <a:srgbClr val="FF0000"/>
                </a:solidFill>
                <a:uFillTx/>
                <a:sym typeface="+mn-ea"/>
              </a:rPr>
              <a:t>XML bean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配置文件中的</a:t>
            </a:r>
            <a:r>
              <a:rPr sz="2400">
                <a:solidFill>
                  <a:srgbClr val="FF0000"/>
                </a:solidFill>
                <a:uFillTx/>
                <a:sym typeface="+mn-ea"/>
              </a:rPr>
              <a:t> bean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第二步利用第一步生成的上下文中的</a:t>
            </a:r>
            <a:r>
              <a:rPr sz="2400">
                <a:solidFill>
                  <a:srgbClr val="FF0000"/>
                </a:solidFill>
                <a:uFillTx/>
                <a:sym typeface="+mn-ea"/>
              </a:rPr>
              <a:t> getBean()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 方法得到所需要的 </a:t>
            </a:r>
            <a:r>
              <a:rPr sz="2400">
                <a:solidFill>
                  <a:srgbClr val="FF0000"/>
                </a:solidFill>
                <a:uFillTx/>
                <a:sym typeface="+mn-ea"/>
              </a:rPr>
              <a:t>bean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。 这个方法通过配置文件中的 </a:t>
            </a:r>
            <a:r>
              <a:rPr sz="2400">
                <a:solidFill>
                  <a:srgbClr val="FF0000"/>
                </a:solidFill>
                <a:uFillTx/>
                <a:sym typeface="+mn-ea"/>
              </a:rPr>
              <a:t>bean </a:t>
            </a:r>
            <a:r>
              <a:rPr sz="24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名称 来返回一个真正的对象。一旦得到这个对象，就可以利用这个对象来调用任何方法。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spring</a:t>
            </a:r>
            <a:r>
              <a:t>的依赖注入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sz="360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注入依赖有两种方式</a:t>
            </a:r>
            <a:endParaRPr lang="zh-CN" altLang="en-US" sz="36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1.set方式注入</a:t>
            </a: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en-US" altLang="zh-CN" sz="360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2.构造方法注入</a:t>
            </a:r>
            <a:endParaRPr lang="en-US" altLang="zh-CN" sz="360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9960" y="96590"/>
            <a:ext cx="10969200" cy="705600"/>
          </a:xfrm>
        </p:spPr>
        <p:txBody>
          <a:bodyPr/>
          <a:p>
            <a:r>
              <a:rPr lang="en-US" altLang="zh-CN"/>
              <a:t>set</a:t>
            </a:r>
            <a:r>
              <a:t>注入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802005"/>
            <a:ext cx="11861165" cy="60566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WPS 演示</Application>
  <PresentationFormat>宽屏</PresentationFormat>
  <Paragraphs>39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Segoe UI</vt:lpstr>
      <vt:lpstr>Office 主题​​</vt:lpstr>
      <vt:lpstr>Spring的IOC和DI实现原理</vt:lpstr>
      <vt:lpstr>什么是spring的IOC和DI</vt:lpstr>
      <vt:lpstr>spring IOC图例：</vt:lpstr>
      <vt:lpstr>PowerPoint 演示文稿</vt:lpstr>
      <vt:lpstr>PowerPoint 演示文稿</vt:lpstr>
      <vt:lpstr>PowerPoint 演示文稿</vt:lpstr>
      <vt:lpstr>分析</vt:lpstr>
      <vt:lpstr>spring的依赖注入</vt:lpstr>
      <vt:lpstr>set注入(XML)</vt:lpstr>
      <vt:lpstr>函数方法注入（xml）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心性</cp:lastModifiedBy>
  <cp:revision>173</cp:revision>
  <dcterms:created xsi:type="dcterms:W3CDTF">2019-06-19T02:08:00Z</dcterms:created>
  <dcterms:modified xsi:type="dcterms:W3CDTF">2020-06-28T07:24:56Z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