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7DE3-6983-4A58-98DC-43CCC75B8D68}" type="datetimeFigureOut">
              <a:rPr lang="ko-KR" altLang="en-US" smtClean="0"/>
              <a:t>2016-06-19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24C-43B1-4B0F-8181-AE2DA3E94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67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7DE3-6983-4A58-98DC-43CCC75B8D68}" type="datetimeFigureOut">
              <a:rPr lang="ko-KR" altLang="en-US" smtClean="0"/>
              <a:t>2016-06-19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24C-43B1-4B0F-8181-AE2DA3E94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9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7DE3-6983-4A58-98DC-43CCC75B8D68}" type="datetimeFigureOut">
              <a:rPr lang="ko-KR" altLang="en-US" smtClean="0"/>
              <a:t>2016-06-19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24C-43B1-4B0F-8181-AE2DA3E94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75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7DE3-6983-4A58-98DC-43CCC75B8D68}" type="datetimeFigureOut">
              <a:rPr lang="ko-KR" altLang="en-US" smtClean="0"/>
              <a:t>2016-06-19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24C-43B1-4B0F-8181-AE2DA3E94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69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7DE3-6983-4A58-98DC-43CCC75B8D68}" type="datetimeFigureOut">
              <a:rPr lang="ko-KR" altLang="en-US" smtClean="0"/>
              <a:t>2016-06-19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24C-43B1-4B0F-8181-AE2DA3E94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21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7DE3-6983-4A58-98DC-43CCC75B8D68}" type="datetimeFigureOut">
              <a:rPr lang="ko-KR" altLang="en-US" smtClean="0"/>
              <a:t>2016-06-19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24C-43B1-4B0F-8181-AE2DA3E94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09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7DE3-6983-4A58-98DC-43CCC75B8D68}" type="datetimeFigureOut">
              <a:rPr lang="ko-KR" altLang="en-US" smtClean="0"/>
              <a:t>2016-06-19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24C-43B1-4B0F-8181-AE2DA3E94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39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7DE3-6983-4A58-98DC-43CCC75B8D68}" type="datetimeFigureOut">
              <a:rPr lang="ko-KR" altLang="en-US" smtClean="0"/>
              <a:t>2016-06-19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24C-43B1-4B0F-8181-AE2DA3E94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72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7DE3-6983-4A58-98DC-43CCC75B8D68}" type="datetimeFigureOut">
              <a:rPr lang="ko-KR" altLang="en-US" smtClean="0"/>
              <a:t>2016-06-19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24C-43B1-4B0F-8181-AE2DA3E94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63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7DE3-6983-4A58-98DC-43CCC75B8D68}" type="datetimeFigureOut">
              <a:rPr lang="ko-KR" altLang="en-US" smtClean="0"/>
              <a:t>2016-06-19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24C-43B1-4B0F-8181-AE2DA3E94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00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7DE3-6983-4A58-98DC-43CCC75B8D68}" type="datetimeFigureOut">
              <a:rPr lang="ko-KR" altLang="en-US" smtClean="0"/>
              <a:t>2016-06-19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24C-43B1-4B0F-8181-AE2DA3E94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90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F7DE3-6983-4A58-98DC-43CCC75B8D68}" type="datetimeFigureOut">
              <a:rPr lang="ko-KR" altLang="en-US" smtClean="0"/>
              <a:t>2016-06-19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A24C-43B1-4B0F-8181-AE2DA3E94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64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로얄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킹덤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기획서</a:t>
            </a:r>
            <a:endParaRPr lang="en-US" altLang="ko-KR" dirty="0" smtClean="0"/>
          </a:p>
          <a:p>
            <a:r>
              <a:rPr lang="ko-KR" altLang="en-US" dirty="0" smtClean="0"/>
              <a:t>박현민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879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인게임</a:t>
            </a:r>
            <a:r>
              <a:rPr lang="ko-KR" altLang="en-US" dirty="0" smtClean="0"/>
              <a:t> 플레이 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카드 패를 받은 후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방어 회복을</a:t>
            </a:r>
            <a:r>
              <a:rPr lang="en-US" altLang="ko-KR" dirty="0"/>
              <a:t> </a:t>
            </a:r>
            <a:r>
              <a:rPr lang="ko-KR" altLang="en-US" dirty="0" smtClean="0"/>
              <a:t>선택한다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공격</a:t>
            </a:r>
            <a:endParaRPr lang="en-US" altLang="ko-KR" dirty="0"/>
          </a:p>
          <a:p>
            <a:pPr lvl="2"/>
            <a:r>
              <a:rPr lang="ko-KR" altLang="en-US" dirty="0" err="1" smtClean="0"/>
              <a:t>승리시</a:t>
            </a:r>
            <a:r>
              <a:rPr lang="ko-KR" altLang="en-US" dirty="0" smtClean="0"/>
              <a:t> </a:t>
            </a:r>
            <a:r>
              <a:rPr lang="ko-KR" altLang="en-US" dirty="0" smtClean="0"/>
              <a:t>공격력 </a:t>
            </a:r>
            <a:r>
              <a:rPr lang="en-US" altLang="ko-KR" dirty="0" smtClean="0"/>
              <a:t>100%</a:t>
            </a:r>
            <a:r>
              <a:rPr lang="ko-KR" altLang="en-US" dirty="0" smtClean="0"/>
              <a:t> </a:t>
            </a:r>
            <a:r>
              <a:rPr lang="ko-KR" altLang="en-US" dirty="0" smtClean="0"/>
              <a:t>공격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상대가 </a:t>
            </a:r>
            <a:r>
              <a:rPr lang="ko-KR" altLang="en-US" dirty="0" err="1" smtClean="0"/>
              <a:t>방어시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50%)</a:t>
            </a:r>
          </a:p>
          <a:p>
            <a:pPr lvl="2"/>
            <a:r>
              <a:rPr lang="ko-KR" altLang="en-US" dirty="0" err="1" smtClean="0"/>
              <a:t>패배시</a:t>
            </a:r>
            <a:r>
              <a:rPr lang="ko-KR" altLang="en-US" dirty="0" smtClean="0"/>
              <a:t> </a:t>
            </a:r>
            <a:r>
              <a:rPr lang="ko-KR" altLang="en-US" dirty="0" smtClean="0"/>
              <a:t>공격력 </a:t>
            </a:r>
            <a:r>
              <a:rPr lang="en-US" altLang="ko-KR" dirty="0" smtClean="0"/>
              <a:t>50%</a:t>
            </a:r>
            <a:r>
              <a:rPr lang="ko-KR" altLang="en-US" dirty="0" smtClean="0"/>
              <a:t> </a:t>
            </a:r>
            <a:r>
              <a:rPr lang="ko-KR" altLang="en-US" dirty="0" smtClean="0"/>
              <a:t>공격</a:t>
            </a:r>
            <a:r>
              <a:rPr lang="en-US" altLang="ko-KR" dirty="0" smtClean="0"/>
              <a:t> (</a:t>
            </a:r>
            <a:r>
              <a:rPr lang="ko-KR" altLang="en-US" dirty="0" smtClean="0"/>
              <a:t>상대가 </a:t>
            </a:r>
            <a:r>
              <a:rPr lang="ko-KR" altLang="en-US" dirty="0" err="1" smtClean="0"/>
              <a:t>방어시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0%)</a:t>
            </a:r>
          </a:p>
          <a:p>
            <a:pPr lvl="1"/>
            <a:r>
              <a:rPr lang="ko-KR" altLang="en-US" dirty="0" smtClean="0"/>
              <a:t>방어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승리시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100</a:t>
            </a:r>
            <a:r>
              <a:rPr lang="en-US" altLang="ko-KR" dirty="0" smtClean="0"/>
              <a:t>% </a:t>
            </a:r>
            <a:r>
              <a:rPr lang="ko-KR" altLang="en-US" dirty="0" smtClean="0"/>
              <a:t>방어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패배시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50% </a:t>
            </a:r>
            <a:r>
              <a:rPr lang="ko-KR" altLang="en-US" dirty="0" smtClean="0"/>
              <a:t>방어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회복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승리시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100% </a:t>
            </a:r>
            <a:r>
              <a:rPr lang="ko-KR" altLang="en-US" dirty="0" smtClean="0"/>
              <a:t>회복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패배시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50% </a:t>
            </a:r>
            <a:r>
              <a:rPr lang="ko-KR" altLang="en-US" dirty="0" smtClean="0"/>
              <a:t>회복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374530" y="1847389"/>
            <a:ext cx="2989380" cy="4351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645914" y="4338932"/>
            <a:ext cx="397412" cy="488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145661" y="4338932"/>
            <a:ext cx="397412" cy="488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645408" y="4338932"/>
            <a:ext cx="397412" cy="488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145155" y="4338932"/>
            <a:ext cx="397412" cy="488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644902" y="4338932"/>
            <a:ext cx="397412" cy="488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48414" y="3666879"/>
            <a:ext cx="397412" cy="488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148161" y="3666879"/>
            <a:ext cx="397412" cy="488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647908" y="3666879"/>
            <a:ext cx="397412" cy="488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147655" y="3666879"/>
            <a:ext cx="397412" cy="488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647402" y="3666879"/>
            <a:ext cx="397412" cy="488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624" y="1847389"/>
            <a:ext cx="1440324" cy="172513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530" y="5376487"/>
            <a:ext cx="663901" cy="800475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 rot="18616372">
            <a:off x="9537944" y="5224715"/>
            <a:ext cx="668943" cy="8174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 rot="19280117">
            <a:off x="9699882" y="5162172"/>
            <a:ext cx="668943" cy="8174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 rot="20300579">
            <a:off x="9893533" y="5126498"/>
            <a:ext cx="668943" cy="8174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rot="21590439">
            <a:off x="10114785" y="5186845"/>
            <a:ext cx="668943" cy="8174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 rot="1149407">
            <a:off x="10296983" y="5250421"/>
            <a:ext cx="668943" cy="8174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631287" y="5790479"/>
            <a:ext cx="773726" cy="3623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회복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9823854" y="5790479"/>
            <a:ext cx="773726" cy="3623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방어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9046147" y="5790479"/>
            <a:ext cx="773726" cy="3623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33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인게임</a:t>
            </a:r>
            <a:r>
              <a:rPr lang="ko-KR" altLang="en-US" dirty="0" smtClean="0"/>
              <a:t> 속성 및 족보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캐릭터 속성 상성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♠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◇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♣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♡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빛 </a:t>
            </a:r>
            <a:r>
              <a:rPr lang="en-US" altLang="ko-KR" dirty="0" smtClean="0"/>
              <a:t>&lt;-&gt; </a:t>
            </a:r>
            <a:r>
              <a:rPr lang="ko-KR" altLang="en-US" dirty="0" smtClean="0"/>
              <a:t>어둠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상성일 경우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역상성일</a:t>
            </a:r>
            <a:r>
              <a:rPr lang="ko-KR" altLang="en-US" dirty="0" smtClean="0"/>
              <a:t> 경우 </a:t>
            </a:r>
            <a:r>
              <a:rPr lang="en-US" altLang="ko-KR" dirty="0" smtClean="0"/>
              <a:t>0.5</a:t>
            </a:r>
            <a:r>
              <a:rPr lang="ko-KR" altLang="en-US" dirty="0" smtClean="0"/>
              <a:t>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족보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투페어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1.25</a:t>
            </a:r>
            <a:r>
              <a:rPr lang="ko-KR" altLang="en-US" dirty="0" smtClean="0"/>
              <a:t>배 </a:t>
            </a:r>
            <a:r>
              <a:rPr lang="ko-KR" altLang="en-US" dirty="0" err="1" smtClean="0"/>
              <a:t>데미지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트리플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1.5</a:t>
            </a:r>
            <a:r>
              <a:rPr lang="ko-KR" altLang="en-US" dirty="0" smtClean="0"/>
              <a:t>배 </a:t>
            </a:r>
            <a:r>
              <a:rPr lang="ko-KR" altLang="en-US" dirty="0" err="1" smtClean="0"/>
              <a:t>데미지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스트레이트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 </a:t>
            </a:r>
            <a:r>
              <a:rPr lang="ko-KR" altLang="en-US" dirty="0" err="1" smtClean="0"/>
              <a:t>데미지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플러시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배 </a:t>
            </a:r>
            <a:r>
              <a:rPr lang="ko-KR" altLang="en-US" dirty="0" err="1" smtClean="0"/>
              <a:t>데미지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풀하우스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smtClean="0"/>
              <a:t>배 </a:t>
            </a:r>
            <a:r>
              <a:rPr lang="ko-KR" altLang="en-US" dirty="0" err="1" smtClean="0"/>
              <a:t>데미지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포카드</a:t>
            </a:r>
            <a:r>
              <a:rPr lang="ko-KR" altLang="en-US" dirty="0" smtClean="0"/>
              <a:t> </a:t>
            </a:r>
            <a:r>
              <a:rPr lang="en-US" altLang="ko-KR" dirty="0"/>
              <a:t>1</a:t>
            </a:r>
            <a:r>
              <a:rPr lang="en-US" altLang="ko-KR" dirty="0" smtClean="0"/>
              <a:t>0</a:t>
            </a:r>
            <a:r>
              <a:rPr lang="ko-KR" altLang="en-US" dirty="0" smtClean="0"/>
              <a:t>배 </a:t>
            </a:r>
            <a:r>
              <a:rPr lang="ko-KR" altLang="en-US" dirty="0" err="1" smtClean="0"/>
              <a:t>데미지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스트레이트 </a:t>
            </a:r>
            <a:r>
              <a:rPr lang="ko-KR" altLang="en-US" dirty="0" err="1" smtClean="0"/>
              <a:t>플러시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배 </a:t>
            </a:r>
            <a:r>
              <a:rPr lang="ko-KR" altLang="en-US" dirty="0" err="1" smtClean="0"/>
              <a:t>데미지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로얄</a:t>
            </a:r>
            <a:r>
              <a:rPr lang="ko-KR" altLang="en-US" dirty="0" smtClean="0"/>
              <a:t> 스트레이트 </a:t>
            </a:r>
            <a:r>
              <a:rPr lang="ko-KR" altLang="en-US" dirty="0" err="1" smtClean="0"/>
              <a:t>플러시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50</a:t>
            </a:r>
            <a:r>
              <a:rPr lang="ko-KR" altLang="en-US" dirty="0" smtClean="0"/>
              <a:t>배 </a:t>
            </a:r>
            <a:r>
              <a:rPr lang="ko-KR" altLang="en-US" dirty="0" err="1" smtClean="0"/>
              <a:t>데미지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grpSp>
        <p:nvGrpSpPr>
          <p:cNvPr id="27" name="그룹 26"/>
          <p:cNvGrpSpPr/>
          <p:nvPr/>
        </p:nvGrpSpPr>
        <p:grpSpPr>
          <a:xfrm>
            <a:off x="8364420" y="1825625"/>
            <a:ext cx="2989380" cy="4351337"/>
            <a:chOff x="4572000" y="1825625"/>
            <a:chExt cx="2989380" cy="4351337"/>
          </a:xfrm>
        </p:grpSpPr>
        <p:sp>
          <p:nvSpPr>
            <p:cNvPr id="4" name="직사각형 3"/>
            <p:cNvSpPr/>
            <p:nvPr/>
          </p:nvSpPr>
          <p:spPr>
            <a:xfrm>
              <a:off x="4572000" y="1825625"/>
              <a:ext cx="2989380" cy="43513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4994033" y="2751560"/>
              <a:ext cx="668216" cy="66821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750173" y="2751560"/>
              <a:ext cx="668216" cy="66821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6506313" y="2751560"/>
              <a:ext cx="668216" cy="66821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5345726" y="2083343"/>
              <a:ext cx="668216" cy="66821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6110656" y="2083343"/>
              <a:ext cx="668216" cy="66821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572000" y="5503985"/>
              <a:ext cx="597876" cy="59787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169876" y="5503985"/>
              <a:ext cx="597876" cy="59787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767752" y="5503985"/>
              <a:ext cx="597876" cy="59787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365628" y="5503985"/>
              <a:ext cx="597876" cy="59787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963504" y="5503985"/>
              <a:ext cx="597876" cy="59787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843384" y="4317168"/>
              <a:ext cx="397412" cy="4886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343131" y="4317168"/>
              <a:ext cx="397412" cy="4886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842878" y="4317168"/>
              <a:ext cx="397412" cy="4886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342625" y="4317168"/>
              <a:ext cx="397412" cy="4886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842372" y="4317168"/>
              <a:ext cx="397412" cy="4886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841822" y="5006715"/>
              <a:ext cx="773726" cy="36233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공격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702659" y="5006715"/>
              <a:ext cx="773726" cy="36233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방어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537174" y="5009309"/>
              <a:ext cx="773726" cy="36233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회복</a:t>
              </a:r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845884" y="3645115"/>
              <a:ext cx="397412" cy="4886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345631" y="3645115"/>
              <a:ext cx="397412" cy="4886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845378" y="3645115"/>
              <a:ext cx="397412" cy="4886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345125" y="3645115"/>
              <a:ext cx="397412" cy="4886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844872" y="3645115"/>
              <a:ext cx="397412" cy="4886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6976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인게임</a:t>
            </a:r>
            <a:r>
              <a:rPr lang="ko-KR" altLang="en-US" dirty="0" smtClean="0"/>
              <a:t> 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카드 등급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향후 업데이트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grpSp>
        <p:nvGrpSpPr>
          <p:cNvPr id="27" name="그룹 26"/>
          <p:cNvGrpSpPr/>
          <p:nvPr/>
        </p:nvGrpSpPr>
        <p:grpSpPr>
          <a:xfrm>
            <a:off x="8364420" y="1825625"/>
            <a:ext cx="2989380" cy="4351337"/>
            <a:chOff x="4572000" y="1825625"/>
            <a:chExt cx="2989380" cy="4351337"/>
          </a:xfrm>
        </p:grpSpPr>
        <p:sp>
          <p:nvSpPr>
            <p:cNvPr id="4" name="직사각형 3"/>
            <p:cNvSpPr/>
            <p:nvPr/>
          </p:nvSpPr>
          <p:spPr>
            <a:xfrm>
              <a:off x="4572000" y="1825625"/>
              <a:ext cx="2989380" cy="43513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4994033" y="2751560"/>
              <a:ext cx="668216" cy="66821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750173" y="2751560"/>
              <a:ext cx="668216" cy="66821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6506313" y="2751560"/>
              <a:ext cx="668216" cy="66821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5345726" y="2083343"/>
              <a:ext cx="668216" cy="66821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6110656" y="2083343"/>
              <a:ext cx="668216" cy="66821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572000" y="5503985"/>
              <a:ext cx="597876" cy="59787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169876" y="5503985"/>
              <a:ext cx="597876" cy="59787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767752" y="5503985"/>
              <a:ext cx="597876" cy="59787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365628" y="5503985"/>
              <a:ext cx="597876" cy="59787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963504" y="5503985"/>
              <a:ext cx="597876" cy="59787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843384" y="4317168"/>
              <a:ext cx="397412" cy="4886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343131" y="4317168"/>
              <a:ext cx="397412" cy="4886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842878" y="4317168"/>
              <a:ext cx="397412" cy="4886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342625" y="4317168"/>
              <a:ext cx="397412" cy="4886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842372" y="4317168"/>
              <a:ext cx="397412" cy="4886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841822" y="5006715"/>
              <a:ext cx="773726" cy="36233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공격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702659" y="5006715"/>
              <a:ext cx="773726" cy="36233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방어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537174" y="5009309"/>
              <a:ext cx="773726" cy="36233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회복</a:t>
              </a:r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845884" y="3645115"/>
              <a:ext cx="397412" cy="4886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345631" y="3645115"/>
              <a:ext cx="397412" cy="4886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845378" y="3645115"/>
              <a:ext cx="397412" cy="4886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345125" y="3645115"/>
              <a:ext cx="397412" cy="4886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844872" y="3645115"/>
              <a:ext cx="397412" cy="4886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7307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캐릭터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캐릭터 속성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♠</a:t>
            </a:r>
            <a:r>
              <a:rPr lang="en-US" altLang="ko-KR" dirty="0" smtClean="0"/>
              <a:t> </a:t>
            </a:r>
            <a:r>
              <a:rPr lang="ko-KR" altLang="en-US" dirty="0" smtClean="0"/>
              <a:t>◇</a:t>
            </a:r>
            <a:r>
              <a:rPr lang="en-US" altLang="ko-KR" dirty="0" smtClean="0"/>
              <a:t> </a:t>
            </a:r>
            <a:r>
              <a:rPr lang="ko-KR" altLang="en-US" dirty="0" smtClean="0"/>
              <a:t>♣</a:t>
            </a:r>
            <a:r>
              <a:rPr lang="en-US" altLang="ko-KR" dirty="0" smtClean="0"/>
              <a:t> </a:t>
            </a:r>
            <a:r>
              <a:rPr lang="ko-KR" altLang="en-US" dirty="0" smtClean="0"/>
              <a:t>♡ 빛 어둠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캐릭터</a:t>
            </a:r>
            <a:r>
              <a:rPr lang="ko-KR" altLang="en-US" dirty="0" smtClean="0"/>
              <a:t>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패시브 스킬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공격력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방어력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회복력 증가</a:t>
            </a:r>
            <a:r>
              <a:rPr lang="en-US" altLang="ko-KR" dirty="0"/>
              <a:t> </a:t>
            </a:r>
            <a:r>
              <a:rPr lang="ko-KR" altLang="en-US" dirty="0" smtClean="0"/>
              <a:t>타입</a:t>
            </a:r>
            <a:endParaRPr lang="en-US" altLang="ko-KR" dirty="0" smtClean="0"/>
          </a:p>
          <a:p>
            <a:pPr lvl="2"/>
            <a:r>
              <a:rPr lang="ko-KR" altLang="en-US" dirty="0"/>
              <a:t>확률 증가 타입</a:t>
            </a:r>
            <a:endParaRPr lang="en-US" altLang="ko-KR" dirty="0"/>
          </a:p>
          <a:p>
            <a:pPr lvl="3"/>
            <a:r>
              <a:rPr lang="ko-KR" altLang="en-US" dirty="0"/>
              <a:t>족보 패 확률 증가</a:t>
            </a:r>
            <a:endParaRPr lang="en-US" altLang="ko-KR" dirty="0"/>
          </a:p>
          <a:p>
            <a:pPr lvl="3"/>
            <a:r>
              <a:rPr lang="ko-KR" altLang="en-US" dirty="0"/>
              <a:t>특정 숫자 및 그림 확률 증가</a:t>
            </a:r>
            <a:endParaRPr lang="en-US" altLang="ko-KR" dirty="0"/>
          </a:p>
          <a:p>
            <a:pPr lvl="1"/>
            <a:r>
              <a:rPr lang="ko-KR" altLang="en-US" dirty="0" smtClean="0"/>
              <a:t>액티브 스킬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카드 교체 타입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패를 전부 바꾼다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특정 카드를 바꾼다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공격 타입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즉시 공격 및 회복을 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6788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캐릭터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마법사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공격력 증가 계열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패시브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공격력 증가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액티브</a:t>
            </a:r>
            <a:r>
              <a:rPr lang="en-US" altLang="ko-KR" dirty="0" smtClean="0"/>
              <a:t>: </a:t>
            </a:r>
            <a:r>
              <a:rPr lang="ko-KR" altLang="en-US" dirty="0" smtClean="0"/>
              <a:t>즉시 공격</a:t>
            </a:r>
            <a:endParaRPr lang="en-US" altLang="ko-KR" dirty="0" smtClean="0"/>
          </a:p>
          <a:p>
            <a:r>
              <a:rPr lang="ko-KR" altLang="en-US" dirty="0" smtClean="0"/>
              <a:t>기사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방어력 증가 계열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패시브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방어력 증가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액티브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이번턴</a:t>
            </a:r>
            <a:r>
              <a:rPr lang="ko-KR" altLang="en-US" dirty="0" smtClean="0"/>
              <a:t> 방어력 증가</a:t>
            </a:r>
            <a:endParaRPr lang="en-US" altLang="ko-KR" dirty="0" smtClean="0"/>
          </a:p>
          <a:p>
            <a:r>
              <a:rPr lang="ko-KR" altLang="en-US" dirty="0" smtClean="0"/>
              <a:t>사제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회복력 증가 계열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패시브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회복력 증가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액티브</a:t>
            </a:r>
            <a:r>
              <a:rPr lang="en-US" altLang="ko-KR" dirty="0" smtClean="0"/>
              <a:t>: </a:t>
            </a:r>
            <a:r>
              <a:rPr lang="ko-KR" altLang="en-US" dirty="0" smtClean="0"/>
              <a:t>즉시 회복</a:t>
            </a:r>
            <a:endParaRPr lang="en-US" altLang="ko-KR" dirty="0" smtClean="0"/>
          </a:p>
          <a:p>
            <a:r>
              <a:rPr lang="ko-KR" altLang="en-US" dirty="0" smtClean="0"/>
              <a:t>상인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소지금</a:t>
            </a:r>
            <a:r>
              <a:rPr lang="ko-KR" altLang="en-US" dirty="0" smtClean="0"/>
              <a:t> 증가 계열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패시브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소지금</a:t>
            </a:r>
            <a:r>
              <a:rPr lang="ko-KR" altLang="en-US" dirty="0" smtClean="0"/>
              <a:t> 증가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액티브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이번턴</a:t>
            </a:r>
            <a:r>
              <a:rPr lang="ko-KR" altLang="en-US" dirty="0" smtClean="0"/>
              <a:t> 배팅 금액 상승</a:t>
            </a:r>
            <a:endParaRPr lang="en-US" altLang="ko-KR" dirty="0" smtClean="0"/>
          </a:p>
          <a:p>
            <a:r>
              <a:rPr lang="ko-KR" altLang="en-US" dirty="0" smtClean="0"/>
              <a:t>도적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패 교체 계열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패시브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 족보 및 패 확률 증가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액티브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패 교체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골드 강탈</a:t>
            </a:r>
            <a:endParaRPr lang="en-US" altLang="ko-KR" dirty="0" smtClean="0"/>
          </a:p>
          <a:p>
            <a:r>
              <a:rPr lang="ko-KR" altLang="en-US" dirty="0" smtClean="0"/>
              <a:t>광대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특수 계열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패시브</a:t>
            </a:r>
            <a:r>
              <a:rPr lang="en-US" altLang="ko-KR" dirty="0" smtClean="0"/>
              <a:t>: ?</a:t>
            </a:r>
          </a:p>
          <a:p>
            <a:pPr lvl="1"/>
            <a:r>
              <a:rPr lang="ko-KR" altLang="en-US" dirty="0" smtClean="0"/>
              <a:t>액티브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상대 킹 카드를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바꾼다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6579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290</Words>
  <Application>Microsoft Office PowerPoint</Application>
  <PresentationFormat>와이드스크린</PresentationFormat>
  <Paragraphs>78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로얄 킹덤</vt:lpstr>
      <vt:lpstr>인게임 플레이 화면</vt:lpstr>
      <vt:lpstr>인게임 속성 및 족보</vt:lpstr>
      <vt:lpstr>인게임 카드</vt:lpstr>
      <vt:lpstr>캐릭터(1)</vt:lpstr>
      <vt:lpstr>캐릭터(2)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로얄 킹덤</dc:title>
  <dc:creator>John Park</dc:creator>
  <cp:lastModifiedBy>John Park</cp:lastModifiedBy>
  <cp:revision>16</cp:revision>
  <dcterms:created xsi:type="dcterms:W3CDTF">2016-06-18T08:11:31Z</dcterms:created>
  <dcterms:modified xsi:type="dcterms:W3CDTF">2016-06-19T07:53:42Z</dcterms:modified>
</cp:coreProperties>
</file>