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633" r:id="rId5"/>
    <p:sldId id="881" r:id="rId6"/>
    <p:sldId id="882" r:id="rId7"/>
    <p:sldId id="883" r:id="rId8"/>
    <p:sldId id="884" r:id="rId9"/>
    <p:sldId id="885" r:id="rId10"/>
    <p:sldId id="886" r:id="rId11"/>
    <p:sldId id="887" r:id="rId12"/>
    <p:sldId id="888" r:id="rId13"/>
    <p:sldId id="88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7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DF2"/>
    <a:srgbClr val="0000FF"/>
    <a:srgbClr val="FD8352"/>
    <a:srgbClr val="0066FF"/>
    <a:srgbClr val="8AB3DF"/>
    <a:srgbClr val="FF9966"/>
    <a:srgbClr val="FF99CC"/>
    <a:srgbClr val="5080BF"/>
    <a:srgbClr val="BCAFA5"/>
    <a:srgbClr val="877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173" autoAdjust="0"/>
    <p:restoredTop sz="76423" autoAdjust="0"/>
  </p:normalViewPr>
  <p:slideViewPr>
    <p:cSldViewPr snapToGrid="0">
      <p:cViewPr varScale="1">
        <p:scale>
          <a:sx n="95" d="100"/>
          <a:sy n="95" d="100"/>
        </p:scale>
        <p:origin x="108" y="476"/>
      </p:cViewPr>
      <p:guideLst>
        <p:guide orient="horz" pos="4319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-382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신 김" userId="e5454fe8-275d-4b1a-b431-ad7bb18654c4" providerId="ADAL" clId="{EB61E648-59CD-4460-B4F6-F95F34730A45}"/>
    <pc:docChg chg="delSld">
      <pc:chgData name="동신 김" userId="e5454fe8-275d-4b1a-b431-ad7bb18654c4" providerId="ADAL" clId="{EB61E648-59CD-4460-B4F6-F95F34730A45}" dt="2024-10-16T01:44:11.088" v="177" actId="2696"/>
      <pc:docMkLst>
        <pc:docMk/>
      </pc:docMkLst>
      <pc:sldChg chg="del">
        <pc:chgData name="동신 김" userId="e5454fe8-275d-4b1a-b431-ad7bb18654c4" providerId="ADAL" clId="{EB61E648-59CD-4460-B4F6-F95F34730A45}" dt="2024-10-16T01:44:10.087" v="1" actId="2696"/>
        <pc:sldMkLst>
          <pc:docMk/>
          <pc:sldMk cId="3585027143" sldId="615"/>
        </pc:sldMkLst>
      </pc:sldChg>
      <pc:sldChg chg="del">
        <pc:chgData name="동신 김" userId="e5454fe8-275d-4b1a-b431-ad7bb18654c4" providerId="ADAL" clId="{EB61E648-59CD-4460-B4F6-F95F34730A45}" dt="2024-10-16T01:44:10.096" v="2" actId="2696"/>
        <pc:sldMkLst>
          <pc:docMk/>
          <pc:sldMk cId="3273243043" sldId="616"/>
        </pc:sldMkLst>
      </pc:sldChg>
      <pc:sldChg chg="del">
        <pc:chgData name="동신 김" userId="e5454fe8-275d-4b1a-b431-ad7bb18654c4" providerId="ADAL" clId="{EB61E648-59CD-4460-B4F6-F95F34730A45}" dt="2024-10-16T01:44:10.131" v="6" actId="2696"/>
        <pc:sldMkLst>
          <pc:docMk/>
          <pc:sldMk cId="1441040120" sldId="617"/>
        </pc:sldMkLst>
      </pc:sldChg>
      <pc:sldChg chg="del">
        <pc:chgData name="동신 김" userId="e5454fe8-275d-4b1a-b431-ad7bb18654c4" providerId="ADAL" clId="{EB61E648-59CD-4460-B4F6-F95F34730A45}" dt="2024-10-16T01:44:10.139" v="7" actId="2696"/>
        <pc:sldMkLst>
          <pc:docMk/>
          <pc:sldMk cId="607242735" sldId="618"/>
        </pc:sldMkLst>
      </pc:sldChg>
      <pc:sldChg chg="del">
        <pc:chgData name="동신 김" userId="e5454fe8-275d-4b1a-b431-ad7bb18654c4" providerId="ADAL" clId="{EB61E648-59CD-4460-B4F6-F95F34730A45}" dt="2024-10-16T01:44:10.226" v="16" actId="2696"/>
        <pc:sldMkLst>
          <pc:docMk/>
          <pc:sldMk cId="3239912413" sldId="619"/>
        </pc:sldMkLst>
      </pc:sldChg>
      <pc:sldChg chg="del">
        <pc:chgData name="동신 김" userId="e5454fe8-275d-4b1a-b431-ad7bb18654c4" providerId="ADAL" clId="{EB61E648-59CD-4460-B4F6-F95F34730A45}" dt="2024-10-16T01:44:10.248" v="18" actId="2696"/>
        <pc:sldMkLst>
          <pc:docMk/>
          <pc:sldMk cId="4022581265" sldId="620"/>
        </pc:sldMkLst>
      </pc:sldChg>
      <pc:sldChg chg="del">
        <pc:chgData name="동신 김" userId="e5454fe8-275d-4b1a-b431-ad7bb18654c4" providerId="ADAL" clId="{EB61E648-59CD-4460-B4F6-F95F34730A45}" dt="2024-10-16T01:44:10.272" v="21" actId="2696"/>
        <pc:sldMkLst>
          <pc:docMk/>
          <pc:sldMk cId="3862256363" sldId="621"/>
        </pc:sldMkLst>
      </pc:sldChg>
      <pc:sldChg chg="del">
        <pc:chgData name="동신 김" userId="e5454fe8-275d-4b1a-b431-ad7bb18654c4" providerId="ADAL" clId="{EB61E648-59CD-4460-B4F6-F95F34730A45}" dt="2024-10-16T01:44:10.476" v="48" actId="2696"/>
        <pc:sldMkLst>
          <pc:docMk/>
          <pc:sldMk cId="3930463080" sldId="622"/>
        </pc:sldMkLst>
      </pc:sldChg>
      <pc:sldChg chg="del">
        <pc:chgData name="동신 김" userId="e5454fe8-275d-4b1a-b431-ad7bb18654c4" providerId="ADAL" clId="{EB61E648-59CD-4460-B4F6-F95F34730A45}" dt="2024-10-16T01:44:10.754" v="96" actId="2696"/>
        <pc:sldMkLst>
          <pc:docMk/>
          <pc:sldMk cId="4030058268" sldId="623"/>
        </pc:sldMkLst>
      </pc:sldChg>
      <pc:sldChg chg="del">
        <pc:chgData name="동신 김" userId="e5454fe8-275d-4b1a-b431-ad7bb18654c4" providerId="ADAL" clId="{EB61E648-59CD-4460-B4F6-F95F34730A45}" dt="2024-10-16T01:44:10.798" v="104" actId="2696"/>
        <pc:sldMkLst>
          <pc:docMk/>
          <pc:sldMk cId="197248913" sldId="624"/>
        </pc:sldMkLst>
      </pc:sldChg>
      <pc:sldChg chg="del">
        <pc:chgData name="동신 김" userId="e5454fe8-275d-4b1a-b431-ad7bb18654c4" providerId="ADAL" clId="{EB61E648-59CD-4460-B4F6-F95F34730A45}" dt="2024-10-16T01:44:10.812" v="107" actId="2696"/>
        <pc:sldMkLst>
          <pc:docMk/>
          <pc:sldMk cId="563014247" sldId="625"/>
        </pc:sldMkLst>
      </pc:sldChg>
      <pc:sldChg chg="del">
        <pc:chgData name="동신 김" userId="e5454fe8-275d-4b1a-b431-ad7bb18654c4" providerId="ADAL" clId="{EB61E648-59CD-4460-B4F6-F95F34730A45}" dt="2024-10-16T01:44:10.920" v="129" actId="2696"/>
        <pc:sldMkLst>
          <pc:docMk/>
          <pc:sldMk cId="1899844838" sldId="626"/>
        </pc:sldMkLst>
      </pc:sldChg>
      <pc:sldChg chg="del">
        <pc:chgData name="동신 김" userId="e5454fe8-275d-4b1a-b431-ad7bb18654c4" providerId="ADAL" clId="{EB61E648-59CD-4460-B4F6-F95F34730A45}" dt="2024-10-16T01:44:10.984" v="145" actId="2696"/>
        <pc:sldMkLst>
          <pc:docMk/>
          <pc:sldMk cId="260907803" sldId="627"/>
        </pc:sldMkLst>
      </pc:sldChg>
      <pc:sldChg chg="del">
        <pc:chgData name="동신 김" userId="e5454fe8-275d-4b1a-b431-ad7bb18654c4" providerId="ADAL" clId="{EB61E648-59CD-4460-B4F6-F95F34730A45}" dt="2024-10-16T01:44:10.998" v="149" actId="2696"/>
        <pc:sldMkLst>
          <pc:docMk/>
          <pc:sldMk cId="1875280515" sldId="628"/>
        </pc:sldMkLst>
      </pc:sldChg>
      <pc:sldChg chg="del">
        <pc:chgData name="동신 김" userId="e5454fe8-275d-4b1a-b431-ad7bb18654c4" providerId="ADAL" clId="{EB61E648-59CD-4460-B4F6-F95F34730A45}" dt="2024-10-16T01:44:11.020" v="155" actId="2696"/>
        <pc:sldMkLst>
          <pc:docMk/>
          <pc:sldMk cId="2270443988" sldId="629"/>
        </pc:sldMkLst>
      </pc:sldChg>
      <pc:sldChg chg="del">
        <pc:chgData name="동신 김" userId="e5454fe8-275d-4b1a-b431-ad7bb18654c4" providerId="ADAL" clId="{EB61E648-59CD-4460-B4F6-F95F34730A45}" dt="2024-10-16T01:44:11.054" v="166" actId="2696"/>
        <pc:sldMkLst>
          <pc:docMk/>
          <pc:sldMk cId="889168711" sldId="630"/>
        </pc:sldMkLst>
      </pc:sldChg>
      <pc:sldChg chg="del">
        <pc:chgData name="동신 김" userId="e5454fe8-275d-4b1a-b431-ad7bb18654c4" providerId="ADAL" clId="{EB61E648-59CD-4460-B4F6-F95F34730A45}" dt="2024-10-16T01:44:11.068" v="170" actId="2696"/>
        <pc:sldMkLst>
          <pc:docMk/>
          <pc:sldMk cId="2168136648" sldId="631"/>
        </pc:sldMkLst>
      </pc:sldChg>
      <pc:sldChg chg="del">
        <pc:chgData name="동신 김" userId="e5454fe8-275d-4b1a-b431-ad7bb18654c4" providerId="ADAL" clId="{EB61E648-59CD-4460-B4F6-F95F34730A45}" dt="2024-10-16T01:44:11.077" v="173" actId="2696"/>
        <pc:sldMkLst>
          <pc:docMk/>
          <pc:sldMk cId="3410397471" sldId="632"/>
        </pc:sldMkLst>
      </pc:sldChg>
      <pc:sldChg chg="del">
        <pc:chgData name="동신 김" userId="e5454fe8-275d-4b1a-b431-ad7bb18654c4" providerId="ADAL" clId="{EB61E648-59CD-4460-B4F6-F95F34730A45}" dt="2024-10-16T01:44:10.106" v="3" actId="2696"/>
        <pc:sldMkLst>
          <pc:docMk/>
          <pc:sldMk cId="2057333499" sldId="717"/>
        </pc:sldMkLst>
      </pc:sldChg>
      <pc:sldChg chg="del">
        <pc:chgData name="동신 김" userId="e5454fe8-275d-4b1a-b431-ad7bb18654c4" providerId="ADAL" clId="{EB61E648-59CD-4460-B4F6-F95F34730A45}" dt="2024-10-16T01:44:10.116" v="4" actId="2696"/>
        <pc:sldMkLst>
          <pc:docMk/>
          <pc:sldMk cId="1052706319" sldId="718"/>
        </pc:sldMkLst>
      </pc:sldChg>
      <pc:sldChg chg="del">
        <pc:chgData name="동신 김" userId="e5454fe8-275d-4b1a-b431-ad7bb18654c4" providerId="ADAL" clId="{EB61E648-59CD-4460-B4F6-F95F34730A45}" dt="2024-10-16T01:44:10.124" v="5" actId="2696"/>
        <pc:sldMkLst>
          <pc:docMk/>
          <pc:sldMk cId="1062674164" sldId="719"/>
        </pc:sldMkLst>
      </pc:sldChg>
      <pc:sldChg chg="del">
        <pc:chgData name="동신 김" userId="e5454fe8-275d-4b1a-b431-ad7bb18654c4" providerId="ADAL" clId="{EB61E648-59CD-4460-B4F6-F95F34730A45}" dt="2024-10-16T01:44:10.146" v="8" actId="2696"/>
        <pc:sldMkLst>
          <pc:docMk/>
          <pc:sldMk cId="1017043543" sldId="720"/>
        </pc:sldMkLst>
      </pc:sldChg>
      <pc:sldChg chg="del">
        <pc:chgData name="동신 김" userId="e5454fe8-275d-4b1a-b431-ad7bb18654c4" providerId="ADAL" clId="{EB61E648-59CD-4460-B4F6-F95F34730A45}" dt="2024-10-16T01:44:10.174" v="11" actId="2696"/>
        <pc:sldMkLst>
          <pc:docMk/>
          <pc:sldMk cId="2086679361" sldId="722"/>
        </pc:sldMkLst>
      </pc:sldChg>
      <pc:sldChg chg="del">
        <pc:chgData name="동신 김" userId="e5454fe8-275d-4b1a-b431-ad7bb18654c4" providerId="ADAL" clId="{EB61E648-59CD-4460-B4F6-F95F34730A45}" dt="2024-10-16T01:44:10.182" v="12" actId="2696"/>
        <pc:sldMkLst>
          <pc:docMk/>
          <pc:sldMk cId="1548171090" sldId="723"/>
        </pc:sldMkLst>
      </pc:sldChg>
      <pc:sldChg chg="del">
        <pc:chgData name="동신 김" userId="e5454fe8-275d-4b1a-b431-ad7bb18654c4" providerId="ADAL" clId="{EB61E648-59CD-4460-B4F6-F95F34730A45}" dt="2024-10-16T01:44:10.190" v="13" actId="2696"/>
        <pc:sldMkLst>
          <pc:docMk/>
          <pc:sldMk cId="1384876599" sldId="724"/>
        </pc:sldMkLst>
      </pc:sldChg>
      <pc:sldChg chg="del">
        <pc:chgData name="동신 김" userId="e5454fe8-275d-4b1a-b431-ad7bb18654c4" providerId="ADAL" clId="{EB61E648-59CD-4460-B4F6-F95F34730A45}" dt="2024-10-16T01:44:10.218" v="15" actId="2696"/>
        <pc:sldMkLst>
          <pc:docMk/>
          <pc:sldMk cId="2460813752" sldId="725"/>
        </pc:sldMkLst>
      </pc:sldChg>
      <pc:sldChg chg="del">
        <pc:chgData name="동신 김" userId="e5454fe8-275d-4b1a-b431-ad7bb18654c4" providerId="ADAL" clId="{EB61E648-59CD-4460-B4F6-F95F34730A45}" dt="2024-10-16T01:44:10.257" v="19" actId="2696"/>
        <pc:sldMkLst>
          <pc:docMk/>
          <pc:sldMk cId="3934800353" sldId="727"/>
        </pc:sldMkLst>
      </pc:sldChg>
      <pc:sldChg chg="del">
        <pc:chgData name="동신 김" userId="e5454fe8-275d-4b1a-b431-ad7bb18654c4" providerId="ADAL" clId="{EB61E648-59CD-4460-B4F6-F95F34730A45}" dt="2024-10-16T01:44:10.264" v="20" actId="2696"/>
        <pc:sldMkLst>
          <pc:docMk/>
          <pc:sldMk cId="1317450792" sldId="728"/>
        </pc:sldMkLst>
      </pc:sldChg>
      <pc:sldChg chg="del">
        <pc:chgData name="동신 김" userId="e5454fe8-275d-4b1a-b431-ad7bb18654c4" providerId="ADAL" clId="{EB61E648-59CD-4460-B4F6-F95F34730A45}" dt="2024-10-16T01:44:10.284" v="22" actId="2696"/>
        <pc:sldMkLst>
          <pc:docMk/>
          <pc:sldMk cId="1622495818" sldId="729"/>
        </pc:sldMkLst>
      </pc:sldChg>
      <pc:sldChg chg="del">
        <pc:chgData name="동신 김" userId="e5454fe8-275d-4b1a-b431-ad7bb18654c4" providerId="ADAL" clId="{EB61E648-59CD-4460-B4F6-F95F34730A45}" dt="2024-10-16T01:44:10.294" v="23" actId="2696"/>
        <pc:sldMkLst>
          <pc:docMk/>
          <pc:sldMk cId="213808864" sldId="730"/>
        </pc:sldMkLst>
      </pc:sldChg>
      <pc:sldChg chg="del">
        <pc:chgData name="동신 김" userId="e5454fe8-275d-4b1a-b431-ad7bb18654c4" providerId="ADAL" clId="{EB61E648-59CD-4460-B4F6-F95F34730A45}" dt="2024-10-16T01:44:10.331" v="27" actId="2696"/>
        <pc:sldMkLst>
          <pc:docMk/>
          <pc:sldMk cId="2414855799" sldId="731"/>
        </pc:sldMkLst>
      </pc:sldChg>
      <pc:sldChg chg="del">
        <pc:chgData name="동신 김" userId="e5454fe8-275d-4b1a-b431-ad7bb18654c4" providerId="ADAL" clId="{EB61E648-59CD-4460-B4F6-F95F34730A45}" dt="2024-10-16T01:44:10.361" v="31" actId="2696"/>
        <pc:sldMkLst>
          <pc:docMk/>
          <pc:sldMk cId="2775845807" sldId="732"/>
        </pc:sldMkLst>
      </pc:sldChg>
      <pc:sldChg chg="del">
        <pc:chgData name="동신 김" userId="e5454fe8-275d-4b1a-b431-ad7bb18654c4" providerId="ADAL" clId="{EB61E648-59CD-4460-B4F6-F95F34730A45}" dt="2024-10-16T01:44:10.411" v="38" actId="2696"/>
        <pc:sldMkLst>
          <pc:docMk/>
          <pc:sldMk cId="719302012" sldId="733"/>
        </pc:sldMkLst>
      </pc:sldChg>
      <pc:sldChg chg="del">
        <pc:chgData name="동신 김" userId="e5454fe8-275d-4b1a-b431-ad7bb18654c4" providerId="ADAL" clId="{EB61E648-59CD-4460-B4F6-F95F34730A45}" dt="2024-10-16T01:44:10.438" v="42" actId="2696"/>
        <pc:sldMkLst>
          <pc:docMk/>
          <pc:sldMk cId="4091833677" sldId="734"/>
        </pc:sldMkLst>
      </pc:sldChg>
      <pc:sldChg chg="del">
        <pc:chgData name="동신 김" userId="e5454fe8-275d-4b1a-b431-ad7bb18654c4" providerId="ADAL" clId="{EB61E648-59CD-4460-B4F6-F95F34730A45}" dt="2024-10-16T01:44:10.482" v="49" actId="2696"/>
        <pc:sldMkLst>
          <pc:docMk/>
          <pc:sldMk cId="1211838567" sldId="736"/>
        </pc:sldMkLst>
      </pc:sldChg>
      <pc:sldChg chg="del">
        <pc:chgData name="동신 김" userId="e5454fe8-275d-4b1a-b431-ad7bb18654c4" providerId="ADAL" clId="{EB61E648-59CD-4460-B4F6-F95F34730A45}" dt="2024-10-16T01:44:10.508" v="53" actId="2696"/>
        <pc:sldMkLst>
          <pc:docMk/>
          <pc:sldMk cId="949998224" sldId="737"/>
        </pc:sldMkLst>
      </pc:sldChg>
      <pc:sldChg chg="del">
        <pc:chgData name="동신 김" userId="e5454fe8-275d-4b1a-b431-ad7bb18654c4" providerId="ADAL" clId="{EB61E648-59CD-4460-B4F6-F95F34730A45}" dt="2024-10-16T01:44:10.548" v="59" actId="2696"/>
        <pc:sldMkLst>
          <pc:docMk/>
          <pc:sldMk cId="3973104223" sldId="738"/>
        </pc:sldMkLst>
      </pc:sldChg>
      <pc:sldChg chg="del">
        <pc:chgData name="동신 김" userId="e5454fe8-275d-4b1a-b431-ad7bb18654c4" providerId="ADAL" clId="{EB61E648-59CD-4460-B4F6-F95F34730A45}" dt="2024-10-16T01:44:10.681" v="82" actId="2696"/>
        <pc:sldMkLst>
          <pc:docMk/>
          <pc:sldMk cId="4046035230" sldId="739"/>
        </pc:sldMkLst>
      </pc:sldChg>
      <pc:sldChg chg="del">
        <pc:chgData name="동신 김" userId="e5454fe8-275d-4b1a-b431-ad7bb18654c4" providerId="ADAL" clId="{EB61E648-59CD-4460-B4F6-F95F34730A45}" dt="2024-10-16T01:44:10.159" v="9" actId="2696"/>
        <pc:sldMkLst>
          <pc:docMk/>
          <pc:sldMk cId="3424619202" sldId="740"/>
        </pc:sldMkLst>
      </pc:sldChg>
      <pc:sldChg chg="del">
        <pc:chgData name="동신 김" userId="e5454fe8-275d-4b1a-b431-ad7bb18654c4" providerId="ADAL" clId="{EB61E648-59CD-4460-B4F6-F95F34730A45}" dt="2024-10-16T01:44:10.210" v="14" actId="2696"/>
        <pc:sldMkLst>
          <pc:docMk/>
          <pc:sldMk cId="3997758516" sldId="741"/>
        </pc:sldMkLst>
      </pc:sldChg>
      <pc:sldChg chg="del">
        <pc:chgData name="동신 김" userId="e5454fe8-275d-4b1a-b431-ad7bb18654c4" providerId="ADAL" clId="{EB61E648-59CD-4460-B4F6-F95F34730A45}" dt="2024-10-16T01:44:10.233" v="17" actId="2696"/>
        <pc:sldMkLst>
          <pc:docMk/>
          <pc:sldMk cId="3100457836" sldId="742"/>
        </pc:sldMkLst>
      </pc:sldChg>
      <pc:sldChg chg="del">
        <pc:chgData name="동신 김" userId="e5454fe8-275d-4b1a-b431-ad7bb18654c4" providerId="ADAL" clId="{EB61E648-59CD-4460-B4F6-F95F34730A45}" dt="2024-10-16T01:44:10.303" v="24" actId="2696"/>
        <pc:sldMkLst>
          <pc:docMk/>
          <pc:sldMk cId="3008567470" sldId="743"/>
        </pc:sldMkLst>
      </pc:sldChg>
      <pc:sldChg chg="del">
        <pc:chgData name="동신 김" userId="e5454fe8-275d-4b1a-b431-ad7bb18654c4" providerId="ADAL" clId="{EB61E648-59CD-4460-B4F6-F95F34730A45}" dt="2024-10-16T01:44:10.313" v="25" actId="2696"/>
        <pc:sldMkLst>
          <pc:docMk/>
          <pc:sldMk cId="4172966815" sldId="744"/>
        </pc:sldMkLst>
      </pc:sldChg>
      <pc:sldChg chg="del">
        <pc:chgData name="동신 김" userId="e5454fe8-275d-4b1a-b431-ad7bb18654c4" providerId="ADAL" clId="{EB61E648-59CD-4460-B4F6-F95F34730A45}" dt="2024-10-16T01:44:10.323" v="26" actId="2696"/>
        <pc:sldMkLst>
          <pc:docMk/>
          <pc:sldMk cId="2666977395" sldId="745"/>
        </pc:sldMkLst>
      </pc:sldChg>
      <pc:sldChg chg="del">
        <pc:chgData name="동신 김" userId="e5454fe8-275d-4b1a-b431-ad7bb18654c4" providerId="ADAL" clId="{EB61E648-59CD-4460-B4F6-F95F34730A45}" dt="2024-10-16T01:44:10.337" v="28" actId="2696"/>
        <pc:sldMkLst>
          <pc:docMk/>
          <pc:sldMk cId="1562897968" sldId="746"/>
        </pc:sldMkLst>
      </pc:sldChg>
      <pc:sldChg chg="del">
        <pc:chgData name="동신 김" userId="e5454fe8-275d-4b1a-b431-ad7bb18654c4" providerId="ADAL" clId="{EB61E648-59CD-4460-B4F6-F95F34730A45}" dt="2024-10-16T01:44:10.346" v="29" actId="2696"/>
        <pc:sldMkLst>
          <pc:docMk/>
          <pc:sldMk cId="157567084" sldId="747"/>
        </pc:sldMkLst>
      </pc:sldChg>
      <pc:sldChg chg="del">
        <pc:chgData name="동신 김" userId="e5454fe8-275d-4b1a-b431-ad7bb18654c4" providerId="ADAL" clId="{EB61E648-59CD-4460-B4F6-F95F34730A45}" dt="2024-10-16T01:44:10.354" v="30" actId="2696"/>
        <pc:sldMkLst>
          <pc:docMk/>
          <pc:sldMk cId="4012592998" sldId="748"/>
        </pc:sldMkLst>
      </pc:sldChg>
      <pc:sldChg chg="del">
        <pc:chgData name="동신 김" userId="e5454fe8-275d-4b1a-b431-ad7bb18654c4" providerId="ADAL" clId="{EB61E648-59CD-4460-B4F6-F95F34730A45}" dt="2024-10-16T01:44:10.369" v="32" actId="2696"/>
        <pc:sldMkLst>
          <pc:docMk/>
          <pc:sldMk cId="2682918024" sldId="749"/>
        </pc:sldMkLst>
      </pc:sldChg>
      <pc:sldChg chg="del">
        <pc:chgData name="동신 김" userId="e5454fe8-275d-4b1a-b431-ad7bb18654c4" providerId="ADAL" clId="{EB61E648-59CD-4460-B4F6-F95F34730A45}" dt="2024-10-16T01:44:10.377" v="33" actId="2696"/>
        <pc:sldMkLst>
          <pc:docMk/>
          <pc:sldMk cId="4083708298" sldId="750"/>
        </pc:sldMkLst>
      </pc:sldChg>
      <pc:sldChg chg="del">
        <pc:chgData name="동신 김" userId="e5454fe8-275d-4b1a-b431-ad7bb18654c4" providerId="ADAL" clId="{EB61E648-59CD-4460-B4F6-F95F34730A45}" dt="2024-10-16T01:44:10.384" v="34" actId="2696"/>
        <pc:sldMkLst>
          <pc:docMk/>
          <pc:sldMk cId="976271066" sldId="751"/>
        </pc:sldMkLst>
      </pc:sldChg>
      <pc:sldChg chg="del">
        <pc:chgData name="동신 김" userId="e5454fe8-275d-4b1a-b431-ad7bb18654c4" providerId="ADAL" clId="{EB61E648-59CD-4460-B4F6-F95F34730A45}" dt="2024-10-16T01:44:10.391" v="35" actId="2696"/>
        <pc:sldMkLst>
          <pc:docMk/>
          <pc:sldMk cId="2941271620" sldId="752"/>
        </pc:sldMkLst>
      </pc:sldChg>
      <pc:sldChg chg="del">
        <pc:chgData name="동신 김" userId="e5454fe8-275d-4b1a-b431-ad7bb18654c4" providerId="ADAL" clId="{EB61E648-59CD-4460-B4F6-F95F34730A45}" dt="2024-10-16T01:44:10.398" v="36" actId="2696"/>
        <pc:sldMkLst>
          <pc:docMk/>
          <pc:sldMk cId="560329812" sldId="753"/>
        </pc:sldMkLst>
      </pc:sldChg>
      <pc:sldChg chg="del">
        <pc:chgData name="동신 김" userId="e5454fe8-275d-4b1a-b431-ad7bb18654c4" providerId="ADAL" clId="{EB61E648-59CD-4460-B4F6-F95F34730A45}" dt="2024-10-16T01:44:10.404" v="37" actId="2696"/>
        <pc:sldMkLst>
          <pc:docMk/>
          <pc:sldMk cId="502690179" sldId="754"/>
        </pc:sldMkLst>
      </pc:sldChg>
      <pc:sldChg chg="del">
        <pc:chgData name="동신 김" userId="e5454fe8-275d-4b1a-b431-ad7bb18654c4" providerId="ADAL" clId="{EB61E648-59CD-4460-B4F6-F95F34730A45}" dt="2024-10-16T01:44:10.417" v="39" actId="2696"/>
        <pc:sldMkLst>
          <pc:docMk/>
          <pc:sldMk cId="3449730930" sldId="755"/>
        </pc:sldMkLst>
      </pc:sldChg>
      <pc:sldChg chg="del">
        <pc:chgData name="동신 김" userId="e5454fe8-275d-4b1a-b431-ad7bb18654c4" providerId="ADAL" clId="{EB61E648-59CD-4460-B4F6-F95F34730A45}" dt="2024-10-16T01:44:10.425" v="40" actId="2696"/>
        <pc:sldMkLst>
          <pc:docMk/>
          <pc:sldMk cId="2676191315" sldId="756"/>
        </pc:sldMkLst>
      </pc:sldChg>
      <pc:sldChg chg="del">
        <pc:chgData name="동신 김" userId="e5454fe8-275d-4b1a-b431-ad7bb18654c4" providerId="ADAL" clId="{EB61E648-59CD-4460-B4F6-F95F34730A45}" dt="2024-10-16T01:44:10.432" v="41" actId="2696"/>
        <pc:sldMkLst>
          <pc:docMk/>
          <pc:sldMk cId="923306794" sldId="757"/>
        </pc:sldMkLst>
      </pc:sldChg>
      <pc:sldChg chg="del">
        <pc:chgData name="동신 김" userId="e5454fe8-275d-4b1a-b431-ad7bb18654c4" providerId="ADAL" clId="{EB61E648-59CD-4460-B4F6-F95F34730A45}" dt="2024-10-16T01:44:10.444" v="43" actId="2696"/>
        <pc:sldMkLst>
          <pc:docMk/>
          <pc:sldMk cId="3212469022" sldId="758"/>
        </pc:sldMkLst>
      </pc:sldChg>
      <pc:sldChg chg="del">
        <pc:chgData name="동신 김" userId="e5454fe8-275d-4b1a-b431-ad7bb18654c4" providerId="ADAL" clId="{EB61E648-59CD-4460-B4F6-F95F34730A45}" dt="2024-10-16T01:44:10.450" v="44" actId="2696"/>
        <pc:sldMkLst>
          <pc:docMk/>
          <pc:sldMk cId="265225220" sldId="759"/>
        </pc:sldMkLst>
      </pc:sldChg>
      <pc:sldChg chg="del">
        <pc:chgData name="동신 김" userId="e5454fe8-275d-4b1a-b431-ad7bb18654c4" providerId="ADAL" clId="{EB61E648-59CD-4460-B4F6-F95F34730A45}" dt="2024-10-16T01:44:10.457" v="45" actId="2696"/>
        <pc:sldMkLst>
          <pc:docMk/>
          <pc:sldMk cId="1447669639" sldId="760"/>
        </pc:sldMkLst>
      </pc:sldChg>
      <pc:sldChg chg="del">
        <pc:chgData name="동신 김" userId="e5454fe8-275d-4b1a-b431-ad7bb18654c4" providerId="ADAL" clId="{EB61E648-59CD-4460-B4F6-F95F34730A45}" dt="2024-10-16T01:44:10.464" v="46" actId="2696"/>
        <pc:sldMkLst>
          <pc:docMk/>
          <pc:sldMk cId="1539826790" sldId="761"/>
        </pc:sldMkLst>
      </pc:sldChg>
      <pc:sldChg chg="del">
        <pc:chgData name="동신 김" userId="e5454fe8-275d-4b1a-b431-ad7bb18654c4" providerId="ADAL" clId="{EB61E648-59CD-4460-B4F6-F95F34730A45}" dt="2024-10-16T01:44:10.470" v="47" actId="2696"/>
        <pc:sldMkLst>
          <pc:docMk/>
          <pc:sldMk cId="3219595427" sldId="762"/>
        </pc:sldMkLst>
      </pc:sldChg>
      <pc:sldChg chg="del">
        <pc:chgData name="동신 김" userId="e5454fe8-275d-4b1a-b431-ad7bb18654c4" providerId="ADAL" clId="{EB61E648-59CD-4460-B4F6-F95F34730A45}" dt="2024-10-16T01:44:10.489" v="50" actId="2696"/>
        <pc:sldMkLst>
          <pc:docMk/>
          <pc:sldMk cId="869149127" sldId="764"/>
        </pc:sldMkLst>
      </pc:sldChg>
      <pc:sldChg chg="del">
        <pc:chgData name="동신 김" userId="e5454fe8-275d-4b1a-b431-ad7bb18654c4" providerId="ADAL" clId="{EB61E648-59CD-4460-B4F6-F95F34730A45}" dt="2024-10-16T01:44:10.495" v="51" actId="2696"/>
        <pc:sldMkLst>
          <pc:docMk/>
          <pc:sldMk cId="2832558186" sldId="765"/>
        </pc:sldMkLst>
      </pc:sldChg>
      <pc:sldChg chg="del">
        <pc:chgData name="동신 김" userId="e5454fe8-275d-4b1a-b431-ad7bb18654c4" providerId="ADAL" clId="{EB61E648-59CD-4460-B4F6-F95F34730A45}" dt="2024-10-16T01:44:10.502" v="52" actId="2696"/>
        <pc:sldMkLst>
          <pc:docMk/>
          <pc:sldMk cId="475555756" sldId="766"/>
        </pc:sldMkLst>
      </pc:sldChg>
      <pc:sldChg chg="del">
        <pc:chgData name="동신 김" userId="e5454fe8-275d-4b1a-b431-ad7bb18654c4" providerId="ADAL" clId="{EB61E648-59CD-4460-B4F6-F95F34730A45}" dt="2024-10-16T01:44:10.514" v="54" actId="2696"/>
        <pc:sldMkLst>
          <pc:docMk/>
          <pc:sldMk cId="376493392" sldId="767"/>
        </pc:sldMkLst>
      </pc:sldChg>
      <pc:sldChg chg="del">
        <pc:chgData name="동신 김" userId="e5454fe8-275d-4b1a-b431-ad7bb18654c4" providerId="ADAL" clId="{EB61E648-59CD-4460-B4F6-F95F34730A45}" dt="2024-10-16T01:44:10.520" v="55" actId="2696"/>
        <pc:sldMkLst>
          <pc:docMk/>
          <pc:sldMk cId="3884162412" sldId="768"/>
        </pc:sldMkLst>
      </pc:sldChg>
      <pc:sldChg chg="del">
        <pc:chgData name="동신 김" userId="e5454fe8-275d-4b1a-b431-ad7bb18654c4" providerId="ADAL" clId="{EB61E648-59CD-4460-B4F6-F95F34730A45}" dt="2024-10-16T01:44:10.527" v="56" actId="2696"/>
        <pc:sldMkLst>
          <pc:docMk/>
          <pc:sldMk cId="1007746105" sldId="769"/>
        </pc:sldMkLst>
      </pc:sldChg>
      <pc:sldChg chg="del">
        <pc:chgData name="동신 김" userId="e5454fe8-275d-4b1a-b431-ad7bb18654c4" providerId="ADAL" clId="{EB61E648-59CD-4460-B4F6-F95F34730A45}" dt="2024-10-16T01:44:10.535" v="57" actId="2696"/>
        <pc:sldMkLst>
          <pc:docMk/>
          <pc:sldMk cId="3692503657" sldId="770"/>
        </pc:sldMkLst>
      </pc:sldChg>
      <pc:sldChg chg="del">
        <pc:chgData name="동신 김" userId="e5454fe8-275d-4b1a-b431-ad7bb18654c4" providerId="ADAL" clId="{EB61E648-59CD-4460-B4F6-F95F34730A45}" dt="2024-10-16T01:44:10.542" v="58" actId="2696"/>
        <pc:sldMkLst>
          <pc:docMk/>
          <pc:sldMk cId="3940792023" sldId="771"/>
        </pc:sldMkLst>
      </pc:sldChg>
      <pc:sldChg chg="del">
        <pc:chgData name="동신 김" userId="e5454fe8-275d-4b1a-b431-ad7bb18654c4" providerId="ADAL" clId="{EB61E648-59CD-4460-B4F6-F95F34730A45}" dt="2024-10-16T01:44:10.563" v="61" actId="2696"/>
        <pc:sldMkLst>
          <pc:docMk/>
          <pc:sldMk cId="2965856320" sldId="772"/>
        </pc:sldMkLst>
      </pc:sldChg>
      <pc:sldChg chg="del">
        <pc:chgData name="동신 김" userId="e5454fe8-275d-4b1a-b431-ad7bb18654c4" providerId="ADAL" clId="{EB61E648-59CD-4460-B4F6-F95F34730A45}" dt="2024-10-16T01:44:10.557" v="60" actId="2696"/>
        <pc:sldMkLst>
          <pc:docMk/>
          <pc:sldMk cId="2872012467" sldId="773"/>
        </pc:sldMkLst>
      </pc:sldChg>
      <pc:sldChg chg="del">
        <pc:chgData name="동신 김" userId="e5454fe8-275d-4b1a-b431-ad7bb18654c4" providerId="ADAL" clId="{EB61E648-59CD-4460-B4F6-F95F34730A45}" dt="2024-10-16T01:44:10.569" v="62" actId="2696"/>
        <pc:sldMkLst>
          <pc:docMk/>
          <pc:sldMk cId="1303097774" sldId="774"/>
        </pc:sldMkLst>
      </pc:sldChg>
      <pc:sldChg chg="del">
        <pc:chgData name="동신 김" userId="e5454fe8-275d-4b1a-b431-ad7bb18654c4" providerId="ADAL" clId="{EB61E648-59CD-4460-B4F6-F95F34730A45}" dt="2024-10-16T01:44:10.575" v="63" actId="2696"/>
        <pc:sldMkLst>
          <pc:docMk/>
          <pc:sldMk cId="3202132558" sldId="775"/>
        </pc:sldMkLst>
      </pc:sldChg>
      <pc:sldChg chg="del">
        <pc:chgData name="동신 김" userId="e5454fe8-275d-4b1a-b431-ad7bb18654c4" providerId="ADAL" clId="{EB61E648-59CD-4460-B4F6-F95F34730A45}" dt="2024-10-16T01:44:10.581" v="64" actId="2696"/>
        <pc:sldMkLst>
          <pc:docMk/>
          <pc:sldMk cId="889205893" sldId="776"/>
        </pc:sldMkLst>
      </pc:sldChg>
      <pc:sldChg chg="del">
        <pc:chgData name="동신 김" userId="e5454fe8-275d-4b1a-b431-ad7bb18654c4" providerId="ADAL" clId="{EB61E648-59CD-4460-B4F6-F95F34730A45}" dt="2024-10-16T01:44:10.586" v="65" actId="2696"/>
        <pc:sldMkLst>
          <pc:docMk/>
          <pc:sldMk cId="1446298118" sldId="777"/>
        </pc:sldMkLst>
      </pc:sldChg>
      <pc:sldChg chg="del">
        <pc:chgData name="동신 김" userId="e5454fe8-275d-4b1a-b431-ad7bb18654c4" providerId="ADAL" clId="{EB61E648-59CD-4460-B4F6-F95F34730A45}" dt="2024-10-16T01:44:10.591" v="66" actId="2696"/>
        <pc:sldMkLst>
          <pc:docMk/>
          <pc:sldMk cId="1850065932" sldId="778"/>
        </pc:sldMkLst>
      </pc:sldChg>
      <pc:sldChg chg="del">
        <pc:chgData name="동신 김" userId="e5454fe8-275d-4b1a-b431-ad7bb18654c4" providerId="ADAL" clId="{EB61E648-59CD-4460-B4F6-F95F34730A45}" dt="2024-10-16T01:44:10.597" v="67" actId="2696"/>
        <pc:sldMkLst>
          <pc:docMk/>
          <pc:sldMk cId="2249230557" sldId="779"/>
        </pc:sldMkLst>
      </pc:sldChg>
      <pc:sldChg chg="del">
        <pc:chgData name="동신 김" userId="e5454fe8-275d-4b1a-b431-ad7bb18654c4" providerId="ADAL" clId="{EB61E648-59CD-4460-B4F6-F95F34730A45}" dt="2024-10-16T01:44:10.603" v="68" actId="2696"/>
        <pc:sldMkLst>
          <pc:docMk/>
          <pc:sldMk cId="1517541956" sldId="780"/>
        </pc:sldMkLst>
      </pc:sldChg>
      <pc:sldChg chg="del">
        <pc:chgData name="동신 김" userId="e5454fe8-275d-4b1a-b431-ad7bb18654c4" providerId="ADAL" clId="{EB61E648-59CD-4460-B4F6-F95F34730A45}" dt="2024-10-16T01:44:10.609" v="69" actId="2696"/>
        <pc:sldMkLst>
          <pc:docMk/>
          <pc:sldMk cId="3129496298" sldId="781"/>
        </pc:sldMkLst>
      </pc:sldChg>
      <pc:sldChg chg="del">
        <pc:chgData name="동신 김" userId="e5454fe8-275d-4b1a-b431-ad7bb18654c4" providerId="ADAL" clId="{EB61E648-59CD-4460-B4F6-F95F34730A45}" dt="2024-10-16T01:44:10.614" v="70" actId="2696"/>
        <pc:sldMkLst>
          <pc:docMk/>
          <pc:sldMk cId="4258505036" sldId="782"/>
        </pc:sldMkLst>
      </pc:sldChg>
      <pc:sldChg chg="del">
        <pc:chgData name="동신 김" userId="e5454fe8-275d-4b1a-b431-ad7bb18654c4" providerId="ADAL" clId="{EB61E648-59CD-4460-B4F6-F95F34730A45}" dt="2024-10-16T01:44:10.620" v="71" actId="2696"/>
        <pc:sldMkLst>
          <pc:docMk/>
          <pc:sldMk cId="3338426912" sldId="783"/>
        </pc:sldMkLst>
      </pc:sldChg>
      <pc:sldChg chg="del">
        <pc:chgData name="동신 김" userId="e5454fe8-275d-4b1a-b431-ad7bb18654c4" providerId="ADAL" clId="{EB61E648-59CD-4460-B4F6-F95F34730A45}" dt="2024-10-16T01:44:10.625" v="72" actId="2696"/>
        <pc:sldMkLst>
          <pc:docMk/>
          <pc:sldMk cId="3157333523" sldId="784"/>
        </pc:sldMkLst>
      </pc:sldChg>
      <pc:sldChg chg="del">
        <pc:chgData name="동신 김" userId="e5454fe8-275d-4b1a-b431-ad7bb18654c4" providerId="ADAL" clId="{EB61E648-59CD-4460-B4F6-F95F34730A45}" dt="2024-10-16T01:44:10.632" v="73" actId="2696"/>
        <pc:sldMkLst>
          <pc:docMk/>
          <pc:sldMk cId="1791957796" sldId="785"/>
        </pc:sldMkLst>
      </pc:sldChg>
      <pc:sldChg chg="del">
        <pc:chgData name="동신 김" userId="e5454fe8-275d-4b1a-b431-ad7bb18654c4" providerId="ADAL" clId="{EB61E648-59CD-4460-B4F6-F95F34730A45}" dt="2024-10-16T01:44:10.654" v="77" actId="2696"/>
        <pc:sldMkLst>
          <pc:docMk/>
          <pc:sldMk cId="246887440" sldId="786"/>
        </pc:sldMkLst>
      </pc:sldChg>
      <pc:sldChg chg="del">
        <pc:chgData name="동신 김" userId="e5454fe8-275d-4b1a-b431-ad7bb18654c4" providerId="ADAL" clId="{EB61E648-59CD-4460-B4F6-F95F34730A45}" dt="2024-10-16T01:44:10.675" v="81" actId="2696"/>
        <pc:sldMkLst>
          <pc:docMk/>
          <pc:sldMk cId="3155587471" sldId="787"/>
        </pc:sldMkLst>
      </pc:sldChg>
      <pc:sldChg chg="del">
        <pc:chgData name="동신 김" userId="e5454fe8-275d-4b1a-b431-ad7bb18654c4" providerId="ADAL" clId="{EB61E648-59CD-4460-B4F6-F95F34730A45}" dt="2024-10-16T01:44:10.659" v="78" actId="2696"/>
        <pc:sldMkLst>
          <pc:docMk/>
          <pc:sldMk cId="877591275" sldId="788"/>
        </pc:sldMkLst>
      </pc:sldChg>
      <pc:sldChg chg="del">
        <pc:chgData name="동신 김" userId="e5454fe8-275d-4b1a-b431-ad7bb18654c4" providerId="ADAL" clId="{EB61E648-59CD-4460-B4F6-F95F34730A45}" dt="2024-10-16T01:44:10.664" v="79" actId="2696"/>
        <pc:sldMkLst>
          <pc:docMk/>
          <pc:sldMk cId="2251788804" sldId="789"/>
        </pc:sldMkLst>
      </pc:sldChg>
      <pc:sldChg chg="del">
        <pc:chgData name="동신 김" userId="e5454fe8-275d-4b1a-b431-ad7bb18654c4" providerId="ADAL" clId="{EB61E648-59CD-4460-B4F6-F95F34730A45}" dt="2024-10-16T01:44:10.670" v="80" actId="2696"/>
        <pc:sldMkLst>
          <pc:docMk/>
          <pc:sldMk cId="935851779" sldId="790"/>
        </pc:sldMkLst>
      </pc:sldChg>
      <pc:sldChg chg="del">
        <pc:chgData name="동신 김" userId="e5454fe8-275d-4b1a-b431-ad7bb18654c4" providerId="ADAL" clId="{EB61E648-59CD-4460-B4F6-F95F34730A45}" dt="2024-10-16T01:44:10.638" v="74" actId="2696"/>
        <pc:sldMkLst>
          <pc:docMk/>
          <pc:sldMk cId="3692361196" sldId="791"/>
        </pc:sldMkLst>
      </pc:sldChg>
      <pc:sldChg chg="del">
        <pc:chgData name="동신 김" userId="e5454fe8-275d-4b1a-b431-ad7bb18654c4" providerId="ADAL" clId="{EB61E648-59CD-4460-B4F6-F95F34730A45}" dt="2024-10-16T01:44:10.644" v="75" actId="2696"/>
        <pc:sldMkLst>
          <pc:docMk/>
          <pc:sldMk cId="1416676572" sldId="792"/>
        </pc:sldMkLst>
      </pc:sldChg>
      <pc:sldChg chg="del">
        <pc:chgData name="동신 김" userId="e5454fe8-275d-4b1a-b431-ad7bb18654c4" providerId="ADAL" clId="{EB61E648-59CD-4460-B4F6-F95F34730A45}" dt="2024-10-16T01:44:10.649" v="76" actId="2696"/>
        <pc:sldMkLst>
          <pc:docMk/>
          <pc:sldMk cId="1414387379" sldId="793"/>
        </pc:sldMkLst>
      </pc:sldChg>
      <pc:sldChg chg="del">
        <pc:chgData name="동신 김" userId="e5454fe8-275d-4b1a-b431-ad7bb18654c4" providerId="ADAL" clId="{EB61E648-59CD-4460-B4F6-F95F34730A45}" dt="2024-10-16T01:44:10.729" v="91" actId="2696"/>
        <pc:sldMkLst>
          <pc:docMk/>
          <pc:sldMk cId="3669387580" sldId="794"/>
        </pc:sldMkLst>
      </pc:sldChg>
      <pc:sldChg chg="del">
        <pc:chgData name="동신 김" userId="e5454fe8-275d-4b1a-b431-ad7bb18654c4" providerId="ADAL" clId="{EB61E648-59CD-4460-B4F6-F95F34730A45}" dt="2024-10-16T01:44:10.686" v="83" actId="2696"/>
        <pc:sldMkLst>
          <pc:docMk/>
          <pc:sldMk cId="211497129" sldId="795"/>
        </pc:sldMkLst>
      </pc:sldChg>
      <pc:sldChg chg="del">
        <pc:chgData name="동신 김" userId="e5454fe8-275d-4b1a-b431-ad7bb18654c4" providerId="ADAL" clId="{EB61E648-59CD-4460-B4F6-F95F34730A45}" dt="2024-10-16T01:44:10.692" v="84" actId="2696"/>
        <pc:sldMkLst>
          <pc:docMk/>
          <pc:sldMk cId="3421464796" sldId="796"/>
        </pc:sldMkLst>
      </pc:sldChg>
      <pc:sldChg chg="del">
        <pc:chgData name="동신 김" userId="e5454fe8-275d-4b1a-b431-ad7bb18654c4" providerId="ADAL" clId="{EB61E648-59CD-4460-B4F6-F95F34730A45}" dt="2024-10-16T01:44:10.697" v="85" actId="2696"/>
        <pc:sldMkLst>
          <pc:docMk/>
          <pc:sldMk cId="151894229" sldId="797"/>
        </pc:sldMkLst>
      </pc:sldChg>
      <pc:sldChg chg="del">
        <pc:chgData name="동신 김" userId="e5454fe8-275d-4b1a-b431-ad7bb18654c4" providerId="ADAL" clId="{EB61E648-59CD-4460-B4F6-F95F34730A45}" dt="2024-10-16T01:44:10.703" v="86" actId="2696"/>
        <pc:sldMkLst>
          <pc:docMk/>
          <pc:sldMk cId="3449742153" sldId="798"/>
        </pc:sldMkLst>
      </pc:sldChg>
      <pc:sldChg chg="del">
        <pc:chgData name="동신 김" userId="e5454fe8-275d-4b1a-b431-ad7bb18654c4" providerId="ADAL" clId="{EB61E648-59CD-4460-B4F6-F95F34730A45}" dt="2024-10-16T01:44:10.708" v="87" actId="2696"/>
        <pc:sldMkLst>
          <pc:docMk/>
          <pc:sldMk cId="150146431" sldId="799"/>
        </pc:sldMkLst>
      </pc:sldChg>
      <pc:sldChg chg="del">
        <pc:chgData name="동신 김" userId="e5454fe8-275d-4b1a-b431-ad7bb18654c4" providerId="ADAL" clId="{EB61E648-59CD-4460-B4F6-F95F34730A45}" dt="2024-10-16T01:44:10.713" v="88" actId="2696"/>
        <pc:sldMkLst>
          <pc:docMk/>
          <pc:sldMk cId="3604435957" sldId="800"/>
        </pc:sldMkLst>
      </pc:sldChg>
      <pc:sldChg chg="del">
        <pc:chgData name="동신 김" userId="e5454fe8-275d-4b1a-b431-ad7bb18654c4" providerId="ADAL" clId="{EB61E648-59CD-4460-B4F6-F95F34730A45}" dt="2024-10-16T01:44:10.719" v="89" actId="2696"/>
        <pc:sldMkLst>
          <pc:docMk/>
          <pc:sldMk cId="2903969791" sldId="801"/>
        </pc:sldMkLst>
      </pc:sldChg>
      <pc:sldChg chg="del">
        <pc:chgData name="동신 김" userId="e5454fe8-275d-4b1a-b431-ad7bb18654c4" providerId="ADAL" clId="{EB61E648-59CD-4460-B4F6-F95F34730A45}" dt="2024-10-16T01:44:10.724" v="90" actId="2696"/>
        <pc:sldMkLst>
          <pc:docMk/>
          <pc:sldMk cId="3372904777" sldId="802"/>
        </pc:sldMkLst>
      </pc:sldChg>
      <pc:sldChg chg="del">
        <pc:chgData name="동신 김" userId="e5454fe8-275d-4b1a-b431-ad7bb18654c4" providerId="ADAL" clId="{EB61E648-59CD-4460-B4F6-F95F34730A45}" dt="2024-10-16T01:44:10.734" v="92" actId="2696"/>
        <pc:sldMkLst>
          <pc:docMk/>
          <pc:sldMk cId="1078678950" sldId="803"/>
        </pc:sldMkLst>
      </pc:sldChg>
      <pc:sldChg chg="del">
        <pc:chgData name="동신 김" userId="e5454fe8-275d-4b1a-b431-ad7bb18654c4" providerId="ADAL" clId="{EB61E648-59CD-4460-B4F6-F95F34730A45}" dt="2024-10-16T01:44:10.739" v="93" actId="2696"/>
        <pc:sldMkLst>
          <pc:docMk/>
          <pc:sldMk cId="986839949" sldId="804"/>
        </pc:sldMkLst>
      </pc:sldChg>
      <pc:sldChg chg="del">
        <pc:chgData name="동신 김" userId="e5454fe8-275d-4b1a-b431-ad7bb18654c4" providerId="ADAL" clId="{EB61E648-59CD-4460-B4F6-F95F34730A45}" dt="2024-10-16T01:44:10.744" v="94" actId="2696"/>
        <pc:sldMkLst>
          <pc:docMk/>
          <pc:sldMk cId="266894749" sldId="805"/>
        </pc:sldMkLst>
      </pc:sldChg>
      <pc:sldChg chg="del">
        <pc:chgData name="동신 김" userId="e5454fe8-275d-4b1a-b431-ad7bb18654c4" providerId="ADAL" clId="{EB61E648-59CD-4460-B4F6-F95F34730A45}" dt="2024-10-16T01:44:10.749" v="95" actId="2696"/>
        <pc:sldMkLst>
          <pc:docMk/>
          <pc:sldMk cId="1812547585" sldId="806"/>
        </pc:sldMkLst>
      </pc:sldChg>
      <pc:sldChg chg="del">
        <pc:chgData name="동신 김" userId="e5454fe8-275d-4b1a-b431-ad7bb18654c4" providerId="ADAL" clId="{EB61E648-59CD-4460-B4F6-F95F34730A45}" dt="2024-10-16T01:44:10.759" v="97" actId="2696"/>
        <pc:sldMkLst>
          <pc:docMk/>
          <pc:sldMk cId="3103977085" sldId="807"/>
        </pc:sldMkLst>
      </pc:sldChg>
      <pc:sldChg chg="del">
        <pc:chgData name="동신 김" userId="e5454fe8-275d-4b1a-b431-ad7bb18654c4" providerId="ADAL" clId="{EB61E648-59CD-4460-B4F6-F95F34730A45}" dt="2024-10-16T01:44:10.793" v="103" actId="2696"/>
        <pc:sldMkLst>
          <pc:docMk/>
          <pc:sldMk cId="2274796567" sldId="808"/>
        </pc:sldMkLst>
      </pc:sldChg>
      <pc:sldChg chg="del">
        <pc:chgData name="동신 김" userId="e5454fe8-275d-4b1a-b431-ad7bb18654c4" providerId="ADAL" clId="{EB61E648-59CD-4460-B4F6-F95F34730A45}" dt="2024-10-16T01:44:10.765" v="98" actId="2696"/>
        <pc:sldMkLst>
          <pc:docMk/>
          <pc:sldMk cId="2295060167" sldId="809"/>
        </pc:sldMkLst>
      </pc:sldChg>
      <pc:sldChg chg="del">
        <pc:chgData name="동신 김" userId="e5454fe8-275d-4b1a-b431-ad7bb18654c4" providerId="ADAL" clId="{EB61E648-59CD-4460-B4F6-F95F34730A45}" dt="2024-10-16T01:44:10.788" v="102" actId="2696"/>
        <pc:sldMkLst>
          <pc:docMk/>
          <pc:sldMk cId="1987522815" sldId="810"/>
        </pc:sldMkLst>
      </pc:sldChg>
      <pc:sldChg chg="del">
        <pc:chgData name="동신 김" userId="e5454fe8-275d-4b1a-b431-ad7bb18654c4" providerId="ADAL" clId="{EB61E648-59CD-4460-B4F6-F95F34730A45}" dt="2024-10-16T01:44:10.773" v="99" actId="2696"/>
        <pc:sldMkLst>
          <pc:docMk/>
          <pc:sldMk cId="33625856" sldId="811"/>
        </pc:sldMkLst>
      </pc:sldChg>
      <pc:sldChg chg="del">
        <pc:chgData name="동신 김" userId="e5454fe8-275d-4b1a-b431-ad7bb18654c4" providerId="ADAL" clId="{EB61E648-59CD-4460-B4F6-F95F34730A45}" dt="2024-10-16T01:44:10.778" v="100" actId="2696"/>
        <pc:sldMkLst>
          <pc:docMk/>
          <pc:sldMk cId="3913481845" sldId="812"/>
        </pc:sldMkLst>
      </pc:sldChg>
      <pc:sldChg chg="del">
        <pc:chgData name="동신 김" userId="e5454fe8-275d-4b1a-b431-ad7bb18654c4" providerId="ADAL" clId="{EB61E648-59CD-4460-B4F6-F95F34730A45}" dt="2024-10-16T01:44:10.783" v="101" actId="2696"/>
        <pc:sldMkLst>
          <pc:docMk/>
          <pc:sldMk cId="1541564666" sldId="813"/>
        </pc:sldMkLst>
      </pc:sldChg>
      <pc:sldChg chg="del">
        <pc:chgData name="동신 김" userId="e5454fe8-275d-4b1a-b431-ad7bb18654c4" providerId="ADAL" clId="{EB61E648-59CD-4460-B4F6-F95F34730A45}" dt="2024-10-16T01:44:10.803" v="105" actId="2696"/>
        <pc:sldMkLst>
          <pc:docMk/>
          <pc:sldMk cId="782473144" sldId="814"/>
        </pc:sldMkLst>
      </pc:sldChg>
      <pc:sldChg chg="del">
        <pc:chgData name="동신 김" userId="e5454fe8-275d-4b1a-b431-ad7bb18654c4" providerId="ADAL" clId="{EB61E648-59CD-4460-B4F6-F95F34730A45}" dt="2024-10-16T01:44:10.807" v="106" actId="2696"/>
        <pc:sldMkLst>
          <pc:docMk/>
          <pc:sldMk cId="2460450976" sldId="815"/>
        </pc:sldMkLst>
      </pc:sldChg>
      <pc:sldChg chg="del">
        <pc:chgData name="동신 김" userId="e5454fe8-275d-4b1a-b431-ad7bb18654c4" providerId="ADAL" clId="{EB61E648-59CD-4460-B4F6-F95F34730A45}" dt="2024-10-16T01:44:10.817" v="108" actId="2696"/>
        <pc:sldMkLst>
          <pc:docMk/>
          <pc:sldMk cId="1200527114" sldId="816"/>
        </pc:sldMkLst>
      </pc:sldChg>
      <pc:sldChg chg="del">
        <pc:chgData name="동신 김" userId="e5454fe8-275d-4b1a-b431-ad7bb18654c4" providerId="ADAL" clId="{EB61E648-59CD-4460-B4F6-F95F34730A45}" dt="2024-10-16T01:44:10.821" v="109" actId="2696"/>
        <pc:sldMkLst>
          <pc:docMk/>
          <pc:sldMk cId="733745623" sldId="817"/>
        </pc:sldMkLst>
      </pc:sldChg>
      <pc:sldChg chg="del">
        <pc:chgData name="동신 김" userId="e5454fe8-275d-4b1a-b431-ad7bb18654c4" providerId="ADAL" clId="{EB61E648-59CD-4460-B4F6-F95F34730A45}" dt="2024-10-16T01:44:10.826" v="110" actId="2696"/>
        <pc:sldMkLst>
          <pc:docMk/>
          <pc:sldMk cId="2323309003" sldId="818"/>
        </pc:sldMkLst>
      </pc:sldChg>
      <pc:sldChg chg="del">
        <pc:chgData name="동신 김" userId="e5454fe8-275d-4b1a-b431-ad7bb18654c4" providerId="ADAL" clId="{EB61E648-59CD-4460-B4F6-F95F34730A45}" dt="2024-10-16T01:44:10.831" v="111" actId="2696"/>
        <pc:sldMkLst>
          <pc:docMk/>
          <pc:sldMk cId="4143785377" sldId="819"/>
        </pc:sldMkLst>
      </pc:sldChg>
      <pc:sldChg chg="del">
        <pc:chgData name="동신 김" userId="e5454fe8-275d-4b1a-b431-ad7bb18654c4" providerId="ADAL" clId="{EB61E648-59CD-4460-B4F6-F95F34730A45}" dt="2024-10-16T01:44:10.836" v="112" actId="2696"/>
        <pc:sldMkLst>
          <pc:docMk/>
          <pc:sldMk cId="2158492585" sldId="820"/>
        </pc:sldMkLst>
      </pc:sldChg>
      <pc:sldChg chg="del">
        <pc:chgData name="동신 김" userId="e5454fe8-275d-4b1a-b431-ad7bb18654c4" providerId="ADAL" clId="{EB61E648-59CD-4460-B4F6-F95F34730A45}" dt="2024-10-16T01:44:10.841" v="113" actId="2696"/>
        <pc:sldMkLst>
          <pc:docMk/>
          <pc:sldMk cId="1912751690" sldId="821"/>
        </pc:sldMkLst>
      </pc:sldChg>
      <pc:sldChg chg="del">
        <pc:chgData name="동신 김" userId="e5454fe8-275d-4b1a-b431-ad7bb18654c4" providerId="ADAL" clId="{EB61E648-59CD-4460-B4F6-F95F34730A45}" dt="2024-10-16T01:44:10.845" v="114" actId="2696"/>
        <pc:sldMkLst>
          <pc:docMk/>
          <pc:sldMk cId="3869080188" sldId="822"/>
        </pc:sldMkLst>
      </pc:sldChg>
      <pc:sldChg chg="del">
        <pc:chgData name="동신 김" userId="e5454fe8-275d-4b1a-b431-ad7bb18654c4" providerId="ADAL" clId="{EB61E648-59CD-4460-B4F6-F95F34730A45}" dt="2024-10-16T01:44:10.850" v="115" actId="2696"/>
        <pc:sldMkLst>
          <pc:docMk/>
          <pc:sldMk cId="804874589" sldId="823"/>
        </pc:sldMkLst>
      </pc:sldChg>
      <pc:sldChg chg="del">
        <pc:chgData name="동신 김" userId="e5454fe8-275d-4b1a-b431-ad7bb18654c4" providerId="ADAL" clId="{EB61E648-59CD-4460-B4F6-F95F34730A45}" dt="2024-10-16T01:44:10.855" v="116" actId="2696"/>
        <pc:sldMkLst>
          <pc:docMk/>
          <pc:sldMk cId="3093849114" sldId="824"/>
        </pc:sldMkLst>
      </pc:sldChg>
      <pc:sldChg chg="del">
        <pc:chgData name="동신 김" userId="e5454fe8-275d-4b1a-b431-ad7bb18654c4" providerId="ADAL" clId="{EB61E648-59CD-4460-B4F6-F95F34730A45}" dt="2024-10-16T01:44:10.881" v="120" actId="2696"/>
        <pc:sldMkLst>
          <pc:docMk/>
          <pc:sldMk cId="462572980" sldId="825"/>
        </pc:sldMkLst>
      </pc:sldChg>
      <pc:sldChg chg="del">
        <pc:chgData name="동신 김" userId="e5454fe8-275d-4b1a-b431-ad7bb18654c4" providerId="ADAL" clId="{EB61E648-59CD-4460-B4F6-F95F34730A45}" dt="2024-10-16T01:44:10.886" v="121" actId="2696"/>
        <pc:sldMkLst>
          <pc:docMk/>
          <pc:sldMk cId="3379554922" sldId="826"/>
        </pc:sldMkLst>
      </pc:sldChg>
      <pc:sldChg chg="del">
        <pc:chgData name="동신 김" userId="e5454fe8-275d-4b1a-b431-ad7bb18654c4" providerId="ADAL" clId="{EB61E648-59CD-4460-B4F6-F95F34730A45}" dt="2024-10-16T01:44:10.861" v="117" actId="2696"/>
        <pc:sldMkLst>
          <pc:docMk/>
          <pc:sldMk cId="1246860066" sldId="828"/>
        </pc:sldMkLst>
      </pc:sldChg>
      <pc:sldChg chg="del">
        <pc:chgData name="동신 김" userId="e5454fe8-275d-4b1a-b431-ad7bb18654c4" providerId="ADAL" clId="{EB61E648-59CD-4460-B4F6-F95F34730A45}" dt="2024-10-16T01:44:10.866" v="118" actId="2696"/>
        <pc:sldMkLst>
          <pc:docMk/>
          <pc:sldMk cId="3889713906" sldId="829"/>
        </pc:sldMkLst>
      </pc:sldChg>
      <pc:sldChg chg="del">
        <pc:chgData name="동신 김" userId="e5454fe8-275d-4b1a-b431-ad7bb18654c4" providerId="ADAL" clId="{EB61E648-59CD-4460-B4F6-F95F34730A45}" dt="2024-10-16T01:44:10.872" v="119" actId="2696"/>
        <pc:sldMkLst>
          <pc:docMk/>
          <pc:sldMk cId="4159911201" sldId="830"/>
        </pc:sldMkLst>
      </pc:sldChg>
      <pc:sldChg chg="del">
        <pc:chgData name="동신 김" userId="e5454fe8-275d-4b1a-b431-ad7bb18654c4" providerId="ADAL" clId="{EB61E648-59CD-4460-B4F6-F95F34730A45}" dt="2024-10-16T01:44:10.910" v="127" actId="2696"/>
        <pc:sldMkLst>
          <pc:docMk/>
          <pc:sldMk cId="4193351222" sldId="831"/>
        </pc:sldMkLst>
      </pc:sldChg>
      <pc:sldChg chg="del">
        <pc:chgData name="동신 김" userId="e5454fe8-275d-4b1a-b431-ad7bb18654c4" providerId="ADAL" clId="{EB61E648-59CD-4460-B4F6-F95F34730A45}" dt="2024-10-16T01:44:10.890" v="122" actId="2696"/>
        <pc:sldMkLst>
          <pc:docMk/>
          <pc:sldMk cId="4067191699" sldId="832"/>
        </pc:sldMkLst>
      </pc:sldChg>
      <pc:sldChg chg="del">
        <pc:chgData name="동신 김" userId="e5454fe8-275d-4b1a-b431-ad7bb18654c4" providerId="ADAL" clId="{EB61E648-59CD-4460-B4F6-F95F34730A45}" dt="2024-10-16T01:44:10.894" v="123" actId="2696"/>
        <pc:sldMkLst>
          <pc:docMk/>
          <pc:sldMk cId="2788672382" sldId="833"/>
        </pc:sldMkLst>
      </pc:sldChg>
      <pc:sldChg chg="del">
        <pc:chgData name="동신 김" userId="e5454fe8-275d-4b1a-b431-ad7bb18654c4" providerId="ADAL" clId="{EB61E648-59CD-4460-B4F6-F95F34730A45}" dt="2024-10-16T01:44:10.898" v="124" actId="2696"/>
        <pc:sldMkLst>
          <pc:docMk/>
          <pc:sldMk cId="851774040" sldId="834"/>
        </pc:sldMkLst>
      </pc:sldChg>
      <pc:sldChg chg="del">
        <pc:chgData name="동신 김" userId="e5454fe8-275d-4b1a-b431-ad7bb18654c4" providerId="ADAL" clId="{EB61E648-59CD-4460-B4F6-F95F34730A45}" dt="2024-10-16T01:44:10.902" v="125" actId="2696"/>
        <pc:sldMkLst>
          <pc:docMk/>
          <pc:sldMk cId="2114363839" sldId="835"/>
        </pc:sldMkLst>
      </pc:sldChg>
      <pc:sldChg chg="del">
        <pc:chgData name="동신 김" userId="e5454fe8-275d-4b1a-b431-ad7bb18654c4" providerId="ADAL" clId="{EB61E648-59CD-4460-B4F6-F95F34730A45}" dt="2024-10-16T01:44:10.906" v="126" actId="2696"/>
        <pc:sldMkLst>
          <pc:docMk/>
          <pc:sldMk cId="2059553488" sldId="836"/>
        </pc:sldMkLst>
      </pc:sldChg>
      <pc:sldChg chg="del">
        <pc:chgData name="동신 김" userId="e5454fe8-275d-4b1a-b431-ad7bb18654c4" providerId="ADAL" clId="{EB61E648-59CD-4460-B4F6-F95F34730A45}" dt="2024-10-16T01:44:10.915" v="128" actId="2696"/>
        <pc:sldMkLst>
          <pc:docMk/>
          <pc:sldMk cId="1752906908" sldId="837"/>
        </pc:sldMkLst>
      </pc:sldChg>
      <pc:sldChg chg="del">
        <pc:chgData name="동신 김" userId="e5454fe8-275d-4b1a-b431-ad7bb18654c4" providerId="ADAL" clId="{EB61E648-59CD-4460-B4F6-F95F34730A45}" dt="2024-10-16T01:44:10.925" v="130" actId="2696"/>
        <pc:sldMkLst>
          <pc:docMk/>
          <pc:sldMk cId="3379331512" sldId="838"/>
        </pc:sldMkLst>
      </pc:sldChg>
      <pc:sldChg chg="del">
        <pc:chgData name="동신 김" userId="e5454fe8-275d-4b1a-b431-ad7bb18654c4" providerId="ADAL" clId="{EB61E648-59CD-4460-B4F6-F95F34730A45}" dt="2024-10-16T01:44:10.929" v="131" actId="2696"/>
        <pc:sldMkLst>
          <pc:docMk/>
          <pc:sldMk cId="211175588" sldId="839"/>
        </pc:sldMkLst>
      </pc:sldChg>
      <pc:sldChg chg="del">
        <pc:chgData name="동신 김" userId="e5454fe8-275d-4b1a-b431-ad7bb18654c4" providerId="ADAL" clId="{EB61E648-59CD-4460-B4F6-F95F34730A45}" dt="2024-10-16T01:44:10.934" v="132" actId="2696"/>
        <pc:sldMkLst>
          <pc:docMk/>
          <pc:sldMk cId="2085594302" sldId="840"/>
        </pc:sldMkLst>
      </pc:sldChg>
      <pc:sldChg chg="del">
        <pc:chgData name="동신 김" userId="e5454fe8-275d-4b1a-b431-ad7bb18654c4" providerId="ADAL" clId="{EB61E648-59CD-4460-B4F6-F95F34730A45}" dt="2024-10-16T01:44:10.940" v="133" actId="2696"/>
        <pc:sldMkLst>
          <pc:docMk/>
          <pc:sldMk cId="12487556" sldId="841"/>
        </pc:sldMkLst>
      </pc:sldChg>
      <pc:sldChg chg="del">
        <pc:chgData name="동신 김" userId="e5454fe8-275d-4b1a-b431-ad7bb18654c4" providerId="ADAL" clId="{EB61E648-59CD-4460-B4F6-F95F34730A45}" dt="2024-10-16T01:44:10.943" v="134" actId="2696"/>
        <pc:sldMkLst>
          <pc:docMk/>
          <pc:sldMk cId="4114108376" sldId="842"/>
        </pc:sldMkLst>
      </pc:sldChg>
      <pc:sldChg chg="del">
        <pc:chgData name="동신 김" userId="e5454fe8-275d-4b1a-b431-ad7bb18654c4" providerId="ADAL" clId="{EB61E648-59CD-4460-B4F6-F95F34730A45}" dt="2024-10-16T01:44:10.947" v="135" actId="2696"/>
        <pc:sldMkLst>
          <pc:docMk/>
          <pc:sldMk cId="3829309070" sldId="843"/>
        </pc:sldMkLst>
      </pc:sldChg>
      <pc:sldChg chg="del">
        <pc:chgData name="동신 김" userId="e5454fe8-275d-4b1a-b431-ad7bb18654c4" providerId="ADAL" clId="{EB61E648-59CD-4460-B4F6-F95F34730A45}" dt="2024-10-16T01:44:10.951" v="136" actId="2696"/>
        <pc:sldMkLst>
          <pc:docMk/>
          <pc:sldMk cId="1557708916" sldId="844"/>
        </pc:sldMkLst>
      </pc:sldChg>
      <pc:sldChg chg="del">
        <pc:chgData name="동신 김" userId="e5454fe8-275d-4b1a-b431-ad7bb18654c4" providerId="ADAL" clId="{EB61E648-59CD-4460-B4F6-F95F34730A45}" dt="2024-10-16T01:44:10.955" v="137" actId="2696"/>
        <pc:sldMkLst>
          <pc:docMk/>
          <pc:sldMk cId="2556807650" sldId="845"/>
        </pc:sldMkLst>
      </pc:sldChg>
      <pc:sldChg chg="del">
        <pc:chgData name="동신 김" userId="e5454fe8-275d-4b1a-b431-ad7bb18654c4" providerId="ADAL" clId="{EB61E648-59CD-4460-B4F6-F95F34730A45}" dt="2024-10-16T01:44:10.958" v="138" actId="2696"/>
        <pc:sldMkLst>
          <pc:docMk/>
          <pc:sldMk cId="4264798547" sldId="846"/>
        </pc:sldMkLst>
      </pc:sldChg>
      <pc:sldChg chg="del">
        <pc:chgData name="동신 김" userId="e5454fe8-275d-4b1a-b431-ad7bb18654c4" providerId="ADAL" clId="{EB61E648-59CD-4460-B4F6-F95F34730A45}" dt="2024-10-16T01:44:10.962" v="139" actId="2696"/>
        <pc:sldMkLst>
          <pc:docMk/>
          <pc:sldMk cId="4067309979" sldId="847"/>
        </pc:sldMkLst>
      </pc:sldChg>
      <pc:sldChg chg="del">
        <pc:chgData name="동신 김" userId="e5454fe8-275d-4b1a-b431-ad7bb18654c4" providerId="ADAL" clId="{EB61E648-59CD-4460-B4F6-F95F34730A45}" dt="2024-10-16T01:44:10.970" v="141" actId="2696"/>
        <pc:sldMkLst>
          <pc:docMk/>
          <pc:sldMk cId="2227821883" sldId="848"/>
        </pc:sldMkLst>
      </pc:sldChg>
      <pc:sldChg chg="del">
        <pc:chgData name="동신 김" userId="e5454fe8-275d-4b1a-b431-ad7bb18654c4" providerId="ADAL" clId="{EB61E648-59CD-4460-B4F6-F95F34730A45}" dt="2024-10-16T01:44:10.973" v="142" actId="2696"/>
        <pc:sldMkLst>
          <pc:docMk/>
          <pc:sldMk cId="2037952484" sldId="849"/>
        </pc:sldMkLst>
      </pc:sldChg>
      <pc:sldChg chg="del">
        <pc:chgData name="동신 김" userId="e5454fe8-275d-4b1a-b431-ad7bb18654c4" providerId="ADAL" clId="{EB61E648-59CD-4460-B4F6-F95F34730A45}" dt="2024-10-16T01:44:10.976" v="143" actId="2696"/>
        <pc:sldMkLst>
          <pc:docMk/>
          <pc:sldMk cId="1232110086" sldId="850"/>
        </pc:sldMkLst>
      </pc:sldChg>
      <pc:sldChg chg="del">
        <pc:chgData name="동신 김" userId="e5454fe8-275d-4b1a-b431-ad7bb18654c4" providerId="ADAL" clId="{EB61E648-59CD-4460-B4F6-F95F34730A45}" dt="2024-10-16T01:44:10.981" v="144" actId="2696"/>
        <pc:sldMkLst>
          <pc:docMk/>
          <pc:sldMk cId="2341633238" sldId="851"/>
        </pc:sldMkLst>
      </pc:sldChg>
      <pc:sldChg chg="del">
        <pc:chgData name="동신 김" userId="e5454fe8-275d-4b1a-b431-ad7bb18654c4" providerId="ADAL" clId="{EB61E648-59CD-4460-B4F6-F95F34730A45}" dt="2024-10-16T01:44:10.988" v="146" actId="2696"/>
        <pc:sldMkLst>
          <pc:docMk/>
          <pc:sldMk cId="2643038878" sldId="853"/>
        </pc:sldMkLst>
      </pc:sldChg>
      <pc:sldChg chg="del">
        <pc:chgData name="동신 김" userId="e5454fe8-275d-4b1a-b431-ad7bb18654c4" providerId="ADAL" clId="{EB61E648-59CD-4460-B4F6-F95F34730A45}" dt="2024-10-16T01:44:10.991" v="147" actId="2696"/>
        <pc:sldMkLst>
          <pc:docMk/>
          <pc:sldMk cId="2835560089" sldId="854"/>
        </pc:sldMkLst>
      </pc:sldChg>
      <pc:sldChg chg="del">
        <pc:chgData name="동신 김" userId="e5454fe8-275d-4b1a-b431-ad7bb18654c4" providerId="ADAL" clId="{EB61E648-59CD-4460-B4F6-F95F34730A45}" dt="2024-10-16T01:44:10.995" v="148" actId="2696"/>
        <pc:sldMkLst>
          <pc:docMk/>
          <pc:sldMk cId="2415324068" sldId="855"/>
        </pc:sldMkLst>
      </pc:sldChg>
      <pc:sldChg chg="del">
        <pc:chgData name="동신 김" userId="e5454fe8-275d-4b1a-b431-ad7bb18654c4" providerId="ADAL" clId="{EB61E648-59CD-4460-B4F6-F95F34730A45}" dt="2024-10-16T01:44:11.002" v="150" actId="2696"/>
        <pc:sldMkLst>
          <pc:docMk/>
          <pc:sldMk cId="3419835150" sldId="856"/>
        </pc:sldMkLst>
      </pc:sldChg>
      <pc:sldChg chg="del">
        <pc:chgData name="동신 김" userId="e5454fe8-275d-4b1a-b431-ad7bb18654c4" providerId="ADAL" clId="{EB61E648-59CD-4460-B4F6-F95F34730A45}" dt="2024-10-16T01:44:11.005" v="151" actId="2696"/>
        <pc:sldMkLst>
          <pc:docMk/>
          <pc:sldMk cId="1494624234" sldId="857"/>
        </pc:sldMkLst>
      </pc:sldChg>
      <pc:sldChg chg="del">
        <pc:chgData name="동신 김" userId="e5454fe8-275d-4b1a-b431-ad7bb18654c4" providerId="ADAL" clId="{EB61E648-59CD-4460-B4F6-F95F34730A45}" dt="2024-10-16T01:44:11.012" v="153" actId="2696"/>
        <pc:sldMkLst>
          <pc:docMk/>
          <pc:sldMk cId="2688356958" sldId="858"/>
        </pc:sldMkLst>
      </pc:sldChg>
      <pc:sldChg chg="del">
        <pc:chgData name="동신 김" userId="e5454fe8-275d-4b1a-b431-ad7bb18654c4" providerId="ADAL" clId="{EB61E648-59CD-4460-B4F6-F95F34730A45}" dt="2024-10-16T01:44:11.016" v="154" actId="2696"/>
        <pc:sldMkLst>
          <pc:docMk/>
          <pc:sldMk cId="1626015188" sldId="860"/>
        </pc:sldMkLst>
      </pc:sldChg>
      <pc:sldChg chg="del">
        <pc:chgData name="동신 김" userId="e5454fe8-275d-4b1a-b431-ad7bb18654c4" providerId="ADAL" clId="{EB61E648-59CD-4460-B4F6-F95F34730A45}" dt="2024-10-16T01:44:11.023" v="156" actId="2696"/>
        <pc:sldMkLst>
          <pc:docMk/>
          <pc:sldMk cId="2299473467" sldId="861"/>
        </pc:sldMkLst>
      </pc:sldChg>
      <pc:sldChg chg="del">
        <pc:chgData name="동신 김" userId="e5454fe8-275d-4b1a-b431-ad7bb18654c4" providerId="ADAL" clId="{EB61E648-59CD-4460-B4F6-F95F34730A45}" dt="2024-10-16T01:44:11.025" v="157" actId="2696"/>
        <pc:sldMkLst>
          <pc:docMk/>
          <pc:sldMk cId="793996305" sldId="862"/>
        </pc:sldMkLst>
      </pc:sldChg>
      <pc:sldChg chg="del">
        <pc:chgData name="동신 김" userId="e5454fe8-275d-4b1a-b431-ad7bb18654c4" providerId="ADAL" clId="{EB61E648-59CD-4460-B4F6-F95F34730A45}" dt="2024-10-16T01:44:11.029" v="158" actId="2696"/>
        <pc:sldMkLst>
          <pc:docMk/>
          <pc:sldMk cId="2084029972" sldId="863"/>
        </pc:sldMkLst>
      </pc:sldChg>
      <pc:sldChg chg="del">
        <pc:chgData name="동신 김" userId="e5454fe8-275d-4b1a-b431-ad7bb18654c4" providerId="ADAL" clId="{EB61E648-59CD-4460-B4F6-F95F34730A45}" dt="2024-10-16T01:44:11.032" v="159" actId="2696"/>
        <pc:sldMkLst>
          <pc:docMk/>
          <pc:sldMk cId="1035704970" sldId="864"/>
        </pc:sldMkLst>
      </pc:sldChg>
      <pc:sldChg chg="del">
        <pc:chgData name="동신 김" userId="e5454fe8-275d-4b1a-b431-ad7bb18654c4" providerId="ADAL" clId="{EB61E648-59CD-4460-B4F6-F95F34730A45}" dt="2024-10-16T01:44:11.035" v="160" actId="2696"/>
        <pc:sldMkLst>
          <pc:docMk/>
          <pc:sldMk cId="3112729453" sldId="865"/>
        </pc:sldMkLst>
      </pc:sldChg>
      <pc:sldChg chg="del">
        <pc:chgData name="동신 김" userId="e5454fe8-275d-4b1a-b431-ad7bb18654c4" providerId="ADAL" clId="{EB61E648-59CD-4460-B4F6-F95F34730A45}" dt="2024-10-16T01:44:11.038" v="161" actId="2696"/>
        <pc:sldMkLst>
          <pc:docMk/>
          <pc:sldMk cId="107201726" sldId="866"/>
        </pc:sldMkLst>
      </pc:sldChg>
      <pc:sldChg chg="del">
        <pc:chgData name="동신 김" userId="e5454fe8-275d-4b1a-b431-ad7bb18654c4" providerId="ADAL" clId="{EB61E648-59CD-4460-B4F6-F95F34730A45}" dt="2024-10-16T01:44:11.042" v="162" actId="2696"/>
        <pc:sldMkLst>
          <pc:docMk/>
          <pc:sldMk cId="3119914158" sldId="867"/>
        </pc:sldMkLst>
      </pc:sldChg>
      <pc:sldChg chg="del">
        <pc:chgData name="동신 김" userId="e5454fe8-275d-4b1a-b431-ad7bb18654c4" providerId="ADAL" clId="{EB61E648-59CD-4460-B4F6-F95F34730A45}" dt="2024-10-16T01:44:11.045" v="163" actId="2696"/>
        <pc:sldMkLst>
          <pc:docMk/>
          <pc:sldMk cId="4161130924" sldId="868"/>
        </pc:sldMkLst>
      </pc:sldChg>
      <pc:sldChg chg="del">
        <pc:chgData name="동신 김" userId="e5454fe8-275d-4b1a-b431-ad7bb18654c4" providerId="ADAL" clId="{EB61E648-59CD-4460-B4F6-F95F34730A45}" dt="2024-10-16T01:44:11.048" v="164" actId="2696"/>
        <pc:sldMkLst>
          <pc:docMk/>
          <pc:sldMk cId="2225241463" sldId="869"/>
        </pc:sldMkLst>
      </pc:sldChg>
      <pc:sldChg chg="del">
        <pc:chgData name="동신 김" userId="e5454fe8-275d-4b1a-b431-ad7bb18654c4" providerId="ADAL" clId="{EB61E648-59CD-4460-B4F6-F95F34730A45}" dt="2024-10-16T01:44:11.051" v="165" actId="2696"/>
        <pc:sldMkLst>
          <pc:docMk/>
          <pc:sldMk cId="3859002366" sldId="870"/>
        </pc:sldMkLst>
      </pc:sldChg>
      <pc:sldChg chg="del">
        <pc:chgData name="동신 김" userId="e5454fe8-275d-4b1a-b431-ad7bb18654c4" providerId="ADAL" clId="{EB61E648-59CD-4460-B4F6-F95F34730A45}" dt="2024-10-16T01:44:11.057" v="167" actId="2696"/>
        <pc:sldMkLst>
          <pc:docMk/>
          <pc:sldMk cId="2188095803" sldId="871"/>
        </pc:sldMkLst>
      </pc:sldChg>
      <pc:sldChg chg="del">
        <pc:chgData name="동신 김" userId="e5454fe8-275d-4b1a-b431-ad7bb18654c4" providerId="ADAL" clId="{EB61E648-59CD-4460-B4F6-F95F34730A45}" dt="2024-10-16T01:44:11.061" v="168" actId="2696"/>
        <pc:sldMkLst>
          <pc:docMk/>
          <pc:sldMk cId="4020381330" sldId="872"/>
        </pc:sldMkLst>
      </pc:sldChg>
      <pc:sldChg chg="del">
        <pc:chgData name="동신 김" userId="e5454fe8-275d-4b1a-b431-ad7bb18654c4" providerId="ADAL" clId="{EB61E648-59CD-4460-B4F6-F95F34730A45}" dt="2024-10-16T01:44:11.065" v="169" actId="2696"/>
        <pc:sldMkLst>
          <pc:docMk/>
          <pc:sldMk cId="2590834681" sldId="873"/>
        </pc:sldMkLst>
      </pc:sldChg>
      <pc:sldChg chg="del">
        <pc:chgData name="동신 김" userId="e5454fe8-275d-4b1a-b431-ad7bb18654c4" providerId="ADAL" clId="{EB61E648-59CD-4460-B4F6-F95F34730A45}" dt="2024-10-16T01:44:11.071" v="171" actId="2696"/>
        <pc:sldMkLst>
          <pc:docMk/>
          <pc:sldMk cId="2258721635" sldId="874"/>
        </pc:sldMkLst>
      </pc:sldChg>
      <pc:sldChg chg="del">
        <pc:chgData name="동신 김" userId="e5454fe8-275d-4b1a-b431-ad7bb18654c4" providerId="ADAL" clId="{EB61E648-59CD-4460-B4F6-F95F34730A45}" dt="2024-10-16T01:44:11.074" v="172" actId="2696"/>
        <pc:sldMkLst>
          <pc:docMk/>
          <pc:sldMk cId="1197929511" sldId="875"/>
        </pc:sldMkLst>
      </pc:sldChg>
      <pc:sldChg chg="del">
        <pc:chgData name="동신 김" userId="e5454fe8-275d-4b1a-b431-ad7bb18654c4" providerId="ADAL" clId="{EB61E648-59CD-4460-B4F6-F95F34730A45}" dt="2024-10-16T01:44:11.080" v="174" actId="2696"/>
        <pc:sldMkLst>
          <pc:docMk/>
          <pc:sldMk cId="2767058912" sldId="876"/>
        </pc:sldMkLst>
      </pc:sldChg>
      <pc:sldChg chg="del">
        <pc:chgData name="동신 김" userId="e5454fe8-275d-4b1a-b431-ad7bb18654c4" providerId="ADAL" clId="{EB61E648-59CD-4460-B4F6-F95F34730A45}" dt="2024-10-16T01:44:11.083" v="175" actId="2696"/>
        <pc:sldMkLst>
          <pc:docMk/>
          <pc:sldMk cId="1694632392" sldId="877"/>
        </pc:sldMkLst>
      </pc:sldChg>
      <pc:sldChg chg="del">
        <pc:chgData name="동신 김" userId="e5454fe8-275d-4b1a-b431-ad7bb18654c4" providerId="ADAL" clId="{EB61E648-59CD-4460-B4F6-F95F34730A45}" dt="2024-10-16T01:44:11.085" v="176" actId="2696"/>
        <pc:sldMkLst>
          <pc:docMk/>
          <pc:sldMk cId="3267652662" sldId="878"/>
        </pc:sldMkLst>
      </pc:sldChg>
      <pc:sldChg chg="del">
        <pc:chgData name="동신 김" userId="e5454fe8-275d-4b1a-b431-ad7bb18654c4" providerId="ADAL" clId="{EB61E648-59CD-4460-B4F6-F95F34730A45}" dt="2024-10-16T01:44:11.088" v="177" actId="2696"/>
        <pc:sldMkLst>
          <pc:docMk/>
          <pc:sldMk cId="2257085572" sldId="879"/>
        </pc:sldMkLst>
      </pc:sldChg>
      <pc:sldChg chg="del">
        <pc:chgData name="동신 김" userId="e5454fe8-275d-4b1a-b431-ad7bb18654c4" providerId="ADAL" clId="{EB61E648-59CD-4460-B4F6-F95F34730A45}" dt="2024-10-16T01:44:10.076" v="0" actId="2696"/>
        <pc:sldMkLst>
          <pc:docMk/>
          <pc:sldMk cId="3145510280" sldId="880"/>
        </pc:sldMkLst>
      </pc:sldChg>
      <pc:sldChg chg="del">
        <pc:chgData name="동신 김" userId="e5454fe8-275d-4b1a-b431-ad7bb18654c4" providerId="ADAL" clId="{EB61E648-59CD-4460-B4F6-F95F34730A45}" dt="2024-10-16T01:44:10.166" v="10" actId="2696"/>
        <pc:sldMkLst>
          <pc:docMk/>
          <pc:sldMk cId="3838465347" sldId="1148"/>
        </pc:sldMkLst>
      </pc:sldChg>
      <pc:sldChg chg="del">
        <pc:chgData name="동신 김" userId="e5454fe8-275d-4b1a-b431-ad7bb18654c4" providerId="ADAL" clId="{EB61E648-59CD-4460-B4F6-F95F34730A45}" dt="2024-10-16T01:44:10.966" v="140" actId="2696"/>
        <pc:sldMkLst>
          <pc:docMk/>
          <pc:sldMk cId="3782931360" sldId="1149"/>
        </pc:sldMkLst>
      </pc:sldChg>
      <pc:sldChg chg="del">
        <pc:chgData name="동신 김" userId="e5454fe8-275d-4b1a-b431-ad7bb18654c4" providerId="ADAL" clId="{EB61E648-59CD-4460-B4F6-F95F34730A45}" dt="2024-10-16T01:44:11.009" v="152" actId="2696"/>
        <pc:sldMkLst>
          <pc:docMk/>
          <pc:sldMk cId="1263015983" sldId="11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34E8F-FCA9-4C15-9F46-57FE8F129B45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A36CA-5422-4FE8-A4CD-7D691AB996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55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36CA-5422-4FE8-A4CD-7D691AB996C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957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36CA-5422-4FE8-A4CD-7D691AB996C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562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36CA-5422-4FE8-A4CD-7D691AB996C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1626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36CA-5422-4FE8-A4CD-7D691AB996C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89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36CA-5422-4FE8-A4CD-7D691AB996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04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36CA-5422-4FE8-A4CD-7D691AB996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863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36CA-5422-4FE8-A4CD-7D691AB996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679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36CA-5422-4FE8-A4CD-7D691AB996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167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36CA-5422-4FE8-A4CD-7D691AB996C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64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7A36CA-5422-4FE8-A4CD-7D691AB996C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233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1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247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3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68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960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580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2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02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92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A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16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26806" y="156069"/>
            <a:ext cx="11338388" cy="6514426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27820" y="806979"/>
            <a:ext cx="5487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프로젝트 </a:t>
            </a:r>
            <a:r>
              <a:rPr lang="en-US" altLang="ko-KR" sz="200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영화 브랜드별 상영 건수에 대한 시각화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4541" y="861389"/>
            <a:ext cx="257076" cy="257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926317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983973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1046457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818955" y="156069"/>
            <a:ext cx="10413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>
                <a:solidFill>
                  <a:prstClr val="black">
                    <a:lumMod val="85000"/>
                    <a:lumOff val="15000"/>
                  </a:prstClr>
                </a:solidFill>
                <a:latin typeface="휴먼모음T" pitchFamily="18" charset="-127"/>
                <a:ea typeface="휴먼모음T" pitchFamily="18" charset="-127"/>
              </a:rPr>
              <a:t>데이터 분석을 위한 라이브러리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1509128" y="1571521"/>
            <a:ext cx="9546798" cy="408623"/>
          </a:xfrm>
          <a:prstGeom prst="roundRect">
            <a:avLst>
              <a:gd name="adj" fmla="val 16725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영화 브랜드별 상영 건수에 대한 시각화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516015" y="2019288"/>
            <a:ext cx="9539911" cy="4666738"/>
          </a:xfrm>
          <a:prstGeom prst="roundRect">
            <a:avLst>
              <a:gd name="adj" fmla="val 1517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285091-45FE-48BF-97B7-EC21B4D003E2}"/>
              </a:ext>
            </a:extLst>
          </p:cNvPr>
          <p:cNvSpPr/>
          <p:nvPr/>
        </p:nvSpPr>
        <p:spPr>
          <a:xfrm>
            <a:off x="1390579" y="1197918"/>
            <a:ext cx="5676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800">
                <a:latin typeface="휴먼모음T" pitchFamily="18" charset="-127"/>
                <a:ea typeface="휴먼모음T" pitchFamily="18" charset="-127"/>
              </a:rPr>
              <a:t>영화 브랜드별 상영 건수를 이용하여 그래프를 그려 봅니다</a:t>
            </a:r>
            <a:r>
              <a:rPr lang="en-US" altLang="ko-KR" sz="180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" name="모서리가 둥근 직사각형 36">
            <a:extLst>
              <a:ext uri="{FF2B5EF4-FFF2-40B4-BE49-F238E27FC236}">
                <a16:creationId xmlns:a16="http://schemas.microsoft.com/office/drawing/2014/main" id="{E2B8A5D9-66EA-4C3B-8C2F-E57EB466C0D2}"/>
              </a:ext>
            </a:extLst>
          </p:cNvPr>
          <p:cNvSpPr/>
          <p:nvPr/>
        </p:nvSpPr>
        <p:spPr>
          <a:xfrm>
            <a:off x="1162341" y="1273488"/>
            <a:ext cx="184150" cy="1841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FC2BC-F985-4D22-BC5B-8BCAF5ABFF68}"/>
              </a:ext>
            </a:extLst>
          </p:cNvPr>
          <p:cNvSpPr txBox="1"/>
          <p:nvPr/>
        </p:nvSpPr>
        <p:spPr>
          <a:xfrm>
            <a:off x="1516015" y="2032497"/>
            <a:ext cx="95399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특정 영화들에 대하여 브랜드별 상영 건수 정보를 저장하고 있는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theater.csv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파일이 있습니다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ko-KR" altLang="en-US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이 파일을 이용하여 다음과 같은 요구사항대로 그래프를 그려보도록 하겠습니다</a:t>
            </a:r>
            <a:r>
              <a:rPr lang="en-US" altLang="ko-KR" sz="140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1D7F7E3-F254-E993-9B26-3035A48DB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801" y="2571306"/>
            <a:ext cx="6525695" cy="137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022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26806" y="187505"/>
            <a:ext cx="11338388" cy="6514426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27820" y="806979"/>
            <a:ext cx="5487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프로젝트 </a:t>
            </a:r>
            <a:r>
              <a:rPr lang="en-US" altLang="ko-KR" sz="200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영화 브랜드별 상영 건수에 대한 시각화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4541" y="861389"/>
            <a:ext cx="257076" cy="257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926317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983973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1046457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818955" y="156069"/>
            <a:ext cx="10413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>
                <a:solidFill>
                  <a:prstClr val="black">
                    <a:lumMod val="85000"/>
                    <a:lumOff val="15000"/>
                  </a:prstClr>
                </a:solidFill>
                <a:latin typeface="휴먼모음T" pitchFamily="18" charset="-127"/>
                <a:ea typeface="휴먼모음T" pitchFamily="18" charset="-127"/>
              </a:rPr>
              <a:t>데이터 분석을 위한 라이브러리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1509128" y="1571521"/>
            <a:ext cx="9546798" cy="408623"/>
          </a:xfrm>
          <a:prstGeom prst="roundRect">
            <a:avLst>
              <a:gd name="adj" fmla="val 16725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영화 브랜드별 상영 건수에 대한 시각화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516015" y="2019288"/>
            <a:ext cx="9539911" cy="4666738"/>
          </a:xfrm>
          <a:prstGeom prst="roundRect">
            <a:avLst>
              <a:gd name="adj" fmla="val 1517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285091-45FE-48BF-97B7-EC21B4D003E2}"/>
              </a:ext>
            </a:extLst>
          </p:cNvPr>
          <p:cNvSpPr/>
          <p:nvPr/>
        </p:nvSpPr>
        <p:spPr>
          <a:xfrm>
            <a:off x="1390579" y="1197918"/>
            <a:ext cx="5676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800">
                <a:latin typeface="휴먼모음T" pitchFamily="18" charset="-127"/>
                <a:ea typeface="휴먼모음T" pitchFamily="18" charset="-127"/>
              </a:rPr>
              <a:t>영화 브랜드별 상영 건수를 이용하여 그래프를 그려 봅니다</a:t>
            </a:r>
            <a:r>
              <a:rPr lang="en-US" altLang="ko-KR" sz="180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" name="모서리가 둥근 직사각형 36">
            <a:extLst>
              <a:ext uri="{FF2B5EF4-FFF2-40B4-BE49-F238E27FC236}">
                <a16:creationId xmlns:a16="http://schemas.microsoft.com/office/drawing/2014/main" id="{E2B8A5D9-66EA-4C3B-8C2F-E57EB466C0D2}"/>
              </a:ext>
            </a:extLst>
          </p:cNvPr>
          <p:cNvSpPr/>
          <p:nvPr/>
        </p:nvSpPr>
        <p:spPr>
          <a:xfrm>
            <a:off x="1162341" y="1273488"/>
            <a:ext cx="184150" cy="1841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FC2BC-F985-4D22-BC5B-8BCAF5ABFF68}"/>
              </a:ext>
            </a:extLst>
          </p:cNvPr>
          <p:cNvSpPr txBox="1"/>
          <p:nvPr/>
        </p:nvSpPr>
        <p:spPr>
          <a:xfrm>
            <a:off x="1516015" y="2032497"/>
            <a:ext cx="95399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이번에는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개의 극장에 대한 파이 그래프를 그려 봅니다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파이 그래프에 대한 비율은 소수점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1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째자리까지 표현해 보겠습니다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이것은 매개변수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autopct='%1.1f%%'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를 사용하면 구현할 수 있습니다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극장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'megabox'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와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'daehan'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은 약간 부각시키기 위하여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explode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매개변수를 활용해 봅니다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데이터를 보여 주는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label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영역은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'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극장이름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상영건수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)'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형식으로 보여 주도록 해보겠습니다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27B717-33E2-1724-D575-F2AC5A25B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265" y="2722807"/>
            <a:ext cx="5188735" cy="3963219"/>
          </a:xfrm>
          <a:prstGeom prst="rect">
            <a:avLst/>
          </a:prstGeom>
        </p:spPr>
      </p:pic>
      <p:pic>
        <p:nvPicPr>
          <p:cNvPr id="27" name="Picture 12">
            <a:extLst>
              <a:ext uri="{FF2B5EF4-FFF2-40B4-BE49-F238E27FC236}">
                <a16:creationId xmlns:a16="http://schemas.microsoft.com/office/drawing/2014/main" id="{224CD699-73BA-28DB-8D6D-FC34393E1D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15" t="13433" r="9804" b="6430"/>
          <a:stretch/>
        </p:blipFill>
        <p:spPr>
          <a:xfrm>
            <a:off x="7011250" y="2976526"/>
            <a:ext cx="3744574" cy="305036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56560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26806" y="230697"/>
            <a:ext cx="11338388" cy="6514426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27820" y="806979"/>
            <a:ext cx="5487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프로젝트 </a:t>
            </a:r>
            <a:r>
              <a:rPr lang="en-US" altLang="ko-KR" sz="200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영화 브랜드별 상영 건수에 대한 시각화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4541" y="861389"/>
            <a:ext cx="257076" cy="257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926317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983973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1046457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818955" y="156069"/>
            <a:ext cx="10413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>
                <a:solidFill>
                  <a:prstClr val="black">
                    <a:lumMod val="85000"/>
                    <a:lumOff val="15000"/>
                  </a:prstClr>
                </a:solidFill>
                <a:latin typeface="휴먼모음T" pitchFamily="18" charset="-127"/>
                <a:ea typeface="휴먼모음T" pitchFamily="18" charset="-127"/>
              </a:rPr>
              <a:t>데이터 분석을 위한 라이브러리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1509128" y="1571521"/>
            <a:ext cx="9546798" cy="408623"/>
          </a:xfrm>
          <a:prstGeom prst="roundRect">
            <a:avLst>
              <a:gd name="adj" fmla="val 16725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영화 브랜드별 상영 건수에 대한 시각화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516015" y="2019288"/>
            <a:ext cx="9539911" cy="4666738"/>
          </a:xfrm>
          <a:prstGeom prst="roundRect">
            <a:avLst>
              <a:gd name="adj" fmla="val 1517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285091-45FE-48BF-97B7-EC21B4D003E2}"/>
              </a:ext>
            </a:extLst>
          </p:cNvPr>
          <p:cNvSpPr/>
          <p:nvPr/>
        </p:nvSpPr>
        <p:spPr>
          <a:xfrm>
            <a:off x="1390579" y="1197918"/>
            <a:ext cx="5676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800">
                <a:latin typeface="휴먼모음T" pitchFamily="18" charset="-127"/>
                <a:ea typeface="휴먼모음T" pitchFamily="18" charset="-127"/>
              </a:rPr>
              <a:t>영화 브랜드별 상영 건수를 이용하여 그래프를 그려 봅니다</a:t>
            </a:r>
            <a:r>
              <a:rPr lang="en-US" altLang="ko-KR" sz="180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" name="모서리가 둥근 직사각형 36">
            <a:extLst>
              <a:ext uri="{FF2B5EF4-FFF2-40B4-BE49-F238E27FC236}">
                <a16:creationId xmlns:a16="http://schemas.microsoft.com/office/drawing/2014/main" id="{E2B8A5D9-66EA-4C3B-8C2F-E57EB466C0D2}"/>
              </a:ext>
            </a:extLst>
          </p:cNvPr>
          <p:cNvSpPr/>
          <p:nvPr/>
        </p:nvSpPr>
        <p:spPr>
          <a:xfrm>
            <a:off x="1162341" y="1273488"/>
            <a:ext cx="184150" cy="1841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FC2BC-F985-4D22-BC5B-8BCAF5ABFF68}"/>
              </a:ext>
            </a:extLst>
          </p:cNvPr>
          <p:cNvSpPr txBox="1"/>
          <p:nvPr/>
        </p:nvSpPr>
        <p:spPr>
          <a:xfrm>
            <a:off x="1516015" y="2032497"/>
            <a:ext cx="95399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시각화를 위한 라이브러리와 판다스 및 넘파이 라이브러리를 사용하여 모듈을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import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합니다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또한 한글 깨짐 방지를 위해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"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맑은 고딕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"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서체를 사용하는 코드를 작성합니다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DB66A3-06C0-1224-4DB9-E0994ECD8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281" y="2543874"/>
            <a:ext cx="68675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272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26806" y="230697"/>
            <a:ext cx="11338388" cy="6514426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27820" y="806979"/>
            <a:ext cx="5487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프로젝트 </a:t>
            </a:r>
            <a:r>
              <a:rPr lang="en-US" altLang="ko-KR" sz="200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영화 브랜드별 상영 건수에 대한 시각화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4541" y="861389"/>
            <a:ext cx="257076" cy="257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926317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983973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1046457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818955" y="156069"/>
            <a:ext cx="10413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>
                <a:solidFill>
                  <a:prstClr val="black">
                    <a:lumMod val="85000"/>
                    <a:lumOff val="15000"/>
                  </a:prstClr>
                </a:solidFill>
                <a:latin typeface="휴먼모음T" pitchFamily="18" charset="-127"/>
                <a:ea typeface="휴먼모음T" pitchFamily="18" charset="-127"/>
              </a:rPr>
              <a:t>데이터 분석을 위한 라이브러리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1509128" y="1571521"/>
            <a:ext cx="9546798" cy="408623"/>
          </a:xfrm>
          <a:prstGeom prst="roundRect">
            <a:avLst>
              <a:gd name="adj" fmla="val 16725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영화 브랜드별 상영 건수에 대한 시각화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516015" y="2019288"/>
            <a:ext cx="9539911" cy="4666738"/>
          </a:xfrm>
          <a:prstGeom prst="roundRect">
            <a:avLst>
              <a:gd name="adj" fmla="val 1517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285091-45FE-48BF-97B7-EC21B4D003E2}"/>
              </a:ext>
            </a:extLst>
          </p:cNvPr>
          <p:cNvSpPr/>
          <p:nvPr/>
        </p:nvSpPr>
        <p:spPr>
          <a:xfrm>
            <a:off x="1390579" y="1197918"/>
            <a:ext cx="5676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800">
                <a:latin typeface="휴먼모음T" pitchFamily="18" charset="-127"/>
                <a:ea typeface="휴먼모음T" pitchFamily="18" charset="-127"/>
              </a:rPr>
              <a:t>영화 브랜드별 상영 건수를 이용하여 그래프를 그려 봅니다</a:t>
            </a:r>
            <a:r>
              <a:rPr lang="en-US" altLang="ko-KR" sz="180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" name="모서리가 둥근 직사각형 36">
            <a:extLst>
              <a:ext uri="{FF2B5EF4-FFF2-40B4-BE49-F238E27FC236}">
                <a16:creationId xmlns:a16="http://schemas.microsoft.com/office/drawing/2014/main" id="{E2B8A5D9-66EA-4C3B-8C2F-E57EB466C0D2}"/>
              </a:ext>
            </a:extLst>
          </p:cNvPr>
          <p:cNvSpPr/>
          <p:nvPr/>
        </p:nvSpPr>
        <p:spPr>
          <a:xfrm>
            <a:off x="1162341" y="1273488"/>
            <a:ext cx="184150" cy="1841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FC2BC-F985-4D22-BC5B-8BCAF5ABFF68}"/>
              </a:ext>
            </a:extLst>
          </p:cNvPr>
          <p:cNvSpPr txBox="1"/>
          <p:nvPr/>
        </p:nvSpPr>
        <p:spPr>
          <a:xfrm>
            <a:off x="1516015" y="2032497"/>
            <a:ext cx="95399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영화 및 브랜드에 대한 상영 정보를 가지고 있는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CSV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파일을 읽습니다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 CSV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파일은 컬럼들에 대한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header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정보가 존재하지 않습니다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따라서 변수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colnames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을 이용하여 해당 데이터들에 대한 컬럼 정보를 지정해 주도록 하겠습니다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reindex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함수는 해당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DataFrame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에 대한 색인을 다시 지정해주는 함수입니다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FB43737-7ADD-243A-05B4-6280E233E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31" y="2836064"/>
            <a:ext cx="682942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0811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26806" y="230697"/>
            <a:ext cx="11338388" cy="6514426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27820" y="806979"/>
            <a:ext cx="5487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프로젝트 </a:t>
            </a:r>
            <a:r>
              <a:rPr lang="en-US" altLang="ko-KR" sz="200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영화 브랜드별 상영 건수에 대한 시각화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4541" y="861389"/>
            <a:ext cx="257076" cy="257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926317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983973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1046457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818955" y="156069"/>
            <a:ext cx="10413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>
                <a:solidFill>
                  <a:prstClr val="black">
                    <a:lumMod val="85000"/>
                    <a:lumOff val="15000"/>
                  </a:prstClr>
                </a:solidFill>
                <a:latin typeface="휴먼모음T" pitchFamily="18" charset="-127"/>
                <a:ea typeface="휴먼모음T" pitchFamily="18" charset="-127"/>
              </a:rPr>
              <a:t>데이터 분석을 위한 라이브러리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1509128" y="1571521"/>
            <a:ext cx="9546798" cy="408623"/>
          </a:xfrm>
          <a:prstGeom prst="roundRect">
            <a:avLst>
              <a:gd name="adj" fmla="val 16725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영화 브랜드별 상영 건수에 대한 시각화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516015" y="2019288"/>
            <a:ext cx="9539911" cy="4666738"/>
          </a:xfrm>
          <a:prstGeom prst="roundRect">
            <a:avLst>
              <a:gd name="adj" fmla="val 1517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285091-45FE-48BF-97B7-EC21B4D003E2}"/>
              </a:ext>
            </a:extLst>
          </p:cNvPr>
          <p:cNvSpPr/>
          <p:nvPr/>
        </p:nvSpPr>
        <p:spPr>
          <a:xfrm>
            <a:off x="1390579" y="1197918"/>
            <a:ext cx="5676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800">
                <a:latin typeface="휴먼모음T" pitchFamily="18" charset="-127"/>
                <a:ea typeface="휴먼모음T" pitchFamily="18" charset="-127"/>
              </a:rPr>
              <a:t>영화 브랜드별 상영 건수를 이용하여 그래프를 그려 봅니다</a:t>
            </a:r>
            <a:r>
              <a:rPr lang="en-US" altLang="ko-KR" sz="180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" name="모서리가 둥근 직사각형 36">
            <a:extLst>
              <a:ext uri="{FF2B5EF4-FFF2-40B4-BE49-F238E27FC236}">
                <a16:creationId xmlns:a16="http://schemas.microsoft.com/office/drawing/2014/main" id="{E2B8A5D9-66EA-4C3B-8C2F-E57EB466C0D2}"/>
              </a:ext>
            </a:extLst>
          </p:cNvPr>
          <p:cNvSpPr/>
          <p:nvPr/>
        </p:nvSpPr>
        <p:spPr>
          <a:xfrm>
            <a:off x="1162341" y="1273488"/>
            <a:ext cx="184150" cy="1841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FC2BC-F985-4D22-BC5B-8BCAF5ABFF68}"/>
              </a:ext>
            </a:extLst>
          </p:cNvPr>
          <p:cNvSpPr txBox="1"/>
          <p:nvPr/>
        </p:nvSpPr>
        <p:spPr>
          <a:xfrm>
            <a:off x="1516015" y="2032497"/>
            <a:ext cx="95399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수평 막대 그래프를 그리기 위하여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groupby()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함수를 사용하여 우선 극장별 상영 건수에 대한 데이터를 그룹화합니다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  <a:p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집계 함수인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sum()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과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mean()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함수를 사용하여 각각 합계와 평균 값을 구합니다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또한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개수를 파악하기 위하여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size()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함수를 </a:t>
            </a:r>
            <a:endParaRPr lang="en-US" altLang="ko-KR" sz="1400" b="0" i="0" u="none" strike="noStrike" baseline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적용합니다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데이터를 모두 합치기 위하여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concat()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함수를 적용합니다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EB91A2-5ACE-B46F-8F4B-0FBEE0A42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186" y="2805366"/>
            <a:ext cx="69246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328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26806" y="230697"/>
            <a:ext cx="11338388" cy="6514426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27820" y="806979"/>
            <a:ext cx="5487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프로젝트 </a:t>
            </a:r>
            <a:r>
              <a:rPr lang="en-US" altLang="ko-KR" sz="200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영화 브랜드별 상영 건수에 대한 시각화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4541" y="861389"/>
            <a:ext cx="257076" cy="257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926317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983973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1046457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818955" y="156069"/>
            <a:ext cx="10413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>
                <a:solidFill>
                  <a:prstClr val="black">
                    <a:lumMod val="85000"/>
                    <a:lumOff val="15000"/>
                  </a:prstClr>
                </a:solidFill>
                <a:latin typeface="휴먼모음T" pitchFamily="18" charset="-127"/>
                <a:ea typeface="휴먼모음T" pitchFamily="18" charset="-127"/>
              </a:rPr>
              <a:t>데이터 분석을 위한 라이브러리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1509128" y="1571521"/>
            <a:ext cx="9546798" cy="408623"/>
          </a:xfrm>
          <a:prstGeom prst="roundRect">
            <a:avLst>
              <a:gd name="adj" fmla="val 16725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 dirty="0">
                <a:latin typeface="휴먼모음T" pitchFamily="18" charset="-127"/>
                <a:ea typeface="휴먼모음T" pitchFamily="18" charset="-127"/>
              </a:rPr>
              <a:t>영화 브랜드별 상영 건수에 대한 시각화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516015" y="2019288"/>
            <a:ext cx="9539911" cy="4666738"/>
          </a:xfrm>
          <a:prstGeom prst="roundRect">
            <a:avLst>
              <a:gd name="adj" fmla="val 1517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285091-45FE-48BF-97B7-EC21B4D003E2}"/>
              </a:ext>
            </a:extLst>
          </p:cNvPr>
          <p:cNvSpPr/>
          <p:nvPr/>
        </p:nvSpPr>
        <p:spPr>
          <a:xfrm>
            <a:off x="1390579" y="1197918"/>
            <a:ext cx="5676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800">
                <a:latin typeface="휴먼모음T" pitchFamily="18" charset="-127"/>
                <a:ea typeface="휴먼모음T" pitchFamily="18" charset="-127"/>
              </a:rPr>
              <a:t>영화 브랜드별 상영 건수를 이용하여 그래프를 그려 봅니다</a:t>
            </a:r>
            <a:r>
              <a:rPr lang="en-US" altLang="ko-KR" sz="180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" name="모서리가 둥근 직사각형 36">
            <a:extLst>
              <a:ext uri="{FF2B5EF4-FFF2-40B4-BE49-F238E27FC236}">
                <a16:creationId xmlns:a16="http://schemas.microsoft.com/office/drawing/2014/main" id="{E2B8A5D9-66EA-4C3B-8C2F-E57EB466C0D2}"/>
              </a:ext>
            </a:extLst>
          </p:cNvPr>
          <p:cNvSpPr/>
          <p:nvPr/>
        </p:nvSpPr>
        <p:spPr>
          <a:xfrm>
            <a:off x="1162341" y="1273488"/>
            <a:ext cx="184150" cy="1841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FC2BC-F985-4D22-BC5B-8BCAF5ABFF68}"/>
              </a:ext>
            </a:extLst>
          </p:cNvPr>
          <p:cNvSpPr txBox="1"/>
          <p:nvPr/>
        </p:nvSpPr>
        <p:spPr>
          <a:xfrm>
            <a:off x="1516015" y="2032497"/>
            <a:ext cx="95399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해당 데이터프레임을 사용하여 수평 막대 그래프를 그리고</a:t>
            </a:r>
            <a:r>
              <a:rPr lang="en-US" altLang="ko-KR" sz="1400" b="0" i="0" u="none" strike="noStrike" baseline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'visualizationExam_01.png'</a:t>
            </a:r>
            <a:r>
              <a:rPr lang="ko-KR" altLang="en-US" sz="1400" b="0" i="0" u="none" strike="noStrike" baseline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라는 이름으로 파일을 저장합니다</a:t>
            </a:r>
            <a:r>
              <a:rPr lang="en-US" altLang="ko-KR" sz="1400" b="0" i="0" u="none" strike="noStrike" baseline="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05227B-BE59-6E16-8AD3-81C8294AE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048" y="2341840"/>
            <a:ext cx="6810375" cy="1914525"/>
          </a:xfrm>
          <a:prstGeom prst="rect">
            <a:avLst/>
          </a:prstGeom>
        </p:spPr>
      </p:pic>
      <p:pic>
        <p:nvPicPr>
          <p:cNvPr id="27" name="Picture 7">
            <a:extLst>
              <a:ext uri="{FF2B5EF4-FFF2-40B4-BE49-F238E27FC236}">
                <a16:creationId xmlns:a16="http://schemas.microsoft.com/office/drawing/2014/main" id="{55A90E33-6FE6-2222-03E9-F3D6AE0B3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2527" y="3056832"/>
            <a:ext cx="4727260" cy="354544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5130448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26806" y="230697"/>
            <a:ext cx="11338388" cy="6514426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27820" y="806979"/>
            <a:ext cx="5487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프로젝트 </a:t>
            </a:r>
            <a:r>
              <a:rPr lang="en-US" altLang="ko-KR" sz="200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영화 브랜드별 상영 건수에 대한 시각화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4541" y="861389"/>
            <a:ext cx="257076" cy="257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926317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983973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1046457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818955" y="156069"/>
            <a:ext cx="10413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>
                <a:solidFill>
                  <a:prstClr val="black">
                    <a:lumMod val="85000"/>
                    <a:lumOff val="15000"/>
                  </a:prstClr>
                </a:solidFill>
                <a:latin typeface="휴먼모음T" pitchFamily="18" charset="-127"/>
                <a:ea typeface="휴먼모음T" pitchFamily="18" charset="-127"/>
              </a:rPr>
              <a:t>데이터 분석을 위한 라이브러리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1509128" y="1571521"/>
            <a:ext cx="9546798" cy="408623"/>
          </a:xfrm>
          <a:prstGeom prst="roundRect">
            <a:avLst>
              <a:gd name="adj" fmla="val 16725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영화 브랜드별 상영 건수에 대한 시각화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516015" y="2019288"/>
            <a:ext cx="9539911" cy="4666738"/>
          </a:xfrm>
          <a:prstGeom prst="roundRect">
            <a:avLst>
              <a:gd name="adj" fmla="val 1517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285091-45FE-48BF-97B7-EC21B4D003E2}"/>
              </a:ext>
            </a:extLst>
          </p:cNvPr>
          <p:cNvSpPr/>
          <p:nvPr/>
        </p:nvSpPr>
        <p:spPr>
          <a:xfrm>
            <a:off x="1390579" y="1197918"/>
            <a:ext cx="5676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800">
                <a:latin typeface="휴먼모음T" pitchFamily="18" charset="-127"/>
                <a:ea typeface="휴먼모음T" pitchFamily="18" charset="-127"/>
              </a:rPr>
              <a:t>영화 브랜드별 상영 건수를 이용하여 그래프를 그려 봅니다</a:t>
            </a:r>
            <a:r>
              <a:rPr lang="en-US" altLang="ko-KR" sz="180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" name="모서리가 둥근 직사각형 36">
            <a:extLst>
              <a:ext uri="{FF2B5EF4-FFF2-40B4-BE49-F238E27FC236}">
                <a16:creationId xmlns:a16="http://schemas.microsoft.com/office/drawing/2014/main" id="{E2B8A5D9-66EA-4C3B-8C2F-E57EB466C0D2}"/>
              </a:ext>
            </a:extLst>
          </p:cNvPr>
          <p:cNvSpPr/>
          <p:nvPr/>
        </p:nvSpPr>
        <p:spPr>
          <a:xfrm>
            <a:off x="1162341" y="1273488"/>
            <a:ext cx="184150" cy="1841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FC2BC-F985-4D22-BC5B-8BCAF5ABFF68}"/>
              </a:ext>
            </a:extLst>
          </p:cNvPr>
          <p:cNvSpPr txBox="1"/>
          <p:nvPr/>
        </p:nvSpPr>
        <p:spPr>
          <a:xfrm>
            <a:off x="1516015" y="2032497"/>
            <a:ext cx="95399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사전과 집계 메소드를 활용하여 데이터를 만들 수 있습니다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다음 예시에서 사전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mydict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는 빈도와 지역에 대한 합계와 개수를 </a:t>
            </a:r>
            <a:endParaRPr lang="en-US" altLang="ko-KR" sz="1400" b="0" i="0" u="none" strike="noStrike" baseline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구하기 위한 사전 정보입니다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 agg()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함수와 해당 사전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mydict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를 사용하여 데이터를 생성합니다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98A58F-12A1-4399-B0C5-D8BD252E0F81}"/>
              </a:ext>
            </a:extLst>
          </p:cNvPr>
          <p:cNvSpPr txBox="1"/>
          <p:nvPr/>
        </p:nvSpPr>
        <p:spPr>
          <a:xfrm>
            <a:off x="1516015" y="4763259"/>
            <a:ext cx="95399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집계 데이터는 넘파이를 사용하여 구할 수도 있습니다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다음 예시는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0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이 아닌 데이터의 수와 평균 및 표준 편차를 넘파이를 이용하여 구하는 예시입니다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014E95-5F24-F1EE-9E75-22C1221D6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378" y="2625965"/>
            <a:ext cx="6972300" cy="1638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378EA39-41A2-194F-D15E-7DE5BC7B2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7578" y="5265874"/>
            <a:ext cx="68961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8384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26806" y="230697"/>
            <a:ext cx="11338388" cy="6514426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27820" y="806979"/>
            <a:ext cx="5487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프로젝트 </a:t>
            </a:r>
            <a:r>
              <a:rPr lang="en-US" altLang="ko-KR" sz="200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영화 브랜드별 상영 건수에 대한 시각화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4541" y="861389"/>
            <a:ext cx="257076" cy="257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926317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983973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1046457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818955" y="156069"/>
            <a:ext cx="10413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>
                <a:solidFill>
                  <a:prstClr val="black">
                    <a:lumMod val="85000"/>
                    <a:lumOff val="15000"/>
                  </a:prstClr>
                </a:solidFill>
                <a:latin typeface="휴먼모음T" pitchFamily="18" charset="-127"/>
                <a:ea typeface="휴먼모음T" pitchFamily="18" charset="-127"/>
              </a:rPr>
              <a:t>데이터 분석을 위한 라이브러리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1509128" y="1571521"/>
            <a:ext cx="9546798" cy="408623"/>
          </a:xfrm>
          <a:prstGeom prst="roundRect">
            <a:avLst>
              <a:gd name="adj" fmla="val 16725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영화 브랜드별 상영 건수에 대한 시각화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516015" y="2019288"/>
            <a:ext cx="9539911" cy="4666738"/>
          </a:xfrm>
          <a:prstGeom prst="roundRect">
            <a:avLst>
              <a:gd name="adj" fmla="val 1517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285091-45FE-48BF-97B7-EC21B4D003E2}"/>
              </a:ext>
            </a:extLst>
          </p:cNvPr>
          <p:cNvSpPr/>
          <p:nvPr/>
        </p:nvSpPr>
        <p:spPr>
          <a:xfrm>
            <a:off x="1390579" y="1197918"/>
            <a:ext cx="5676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800">
                <a:latin typeface="휴먼모음T" pitchFamily="18" charset="-127"/>
                <a:ea typeface="휴먼모음T" pitchFamily="18" charset="-127"/>
              </a:rPr>
              <a:t>영화 브랜드별 상영 건수를 이용하여 그래프를 그려 봅니다</a:t>
            </a:r>
            <a:r>
              <a:rPr lang="en-US" altLang="ko-KR" sz="180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" name="모서리가 둥근 직사각형 36">
            <a:extLst>
              <a:ext uri="{FF2B5EF4-FFF2-40B4-BE49-F238E27FC236}">
                <a16:creationId xmlns:a16="http://schemas.microsoft.com/office/drawing/2014/main" id="{E2B8A5D9-66EA-4C3B-8C2F-E57EB466C0D2}"/>
              </a:ext>
            </a:extLst>
          </p:cNvPr>
          <p:cNvSpPr/>
          <p:nvPr/>
        </p:nvSpPr>
        <p:spPr>
          <a:xfrm>
            <a:off x="1162341" y="1273488"/>
            <a:ext cx="184150" cy="1841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FC2BC-F985-4D22-BC5B-8BCAF5ABFF68}"/>
              </a:ext>
            </a:extLst>
          </p:cNvPr>
          <p:cNvSpPr txBox="1"/>
          <p:nvPr/>
        </p:nvSpPr>
        <p:spPr>
          <a:xfrm>
            <a:off x="1516015" y="2032497"/>
            <a:ext cx="95399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group by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함수는 사용자 정의 함수와 같이 사용될 수 있습니다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사용자 정의 함수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myroot()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와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plus_add()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를 다음과 같이 정의합니다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 myroot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함수는 특정 데이터에 대하여 루트를 씌워 주는 함수입니다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또한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, plus_add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함수는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myroot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함수의 실행 결과에 다른 값을 추가로 덧셈을 수행해주는 함수입니다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306A8D-889C-DB84-C6D3-AEEF694B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571" y="2759318"/>
            <a:ext cx="68770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1481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26806" y="230697"/>
            <a:ext cx="11338388" cy="6514426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27820" y="806979"/>
            <a:ext cx="5487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프로젝트 </a:t>
            </a:r>
            <a:r>
              <a:rPr lang="en-US" altLang="ko-KR" sz="200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영화 브랜드별 상영 건수에 대한 시각화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4541" y="861389"/>
            <a:ext cx="257076" cy="257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926317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983973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1046457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818955" y="156069"/>
            <a:ext cx="10413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>
                <a:solidFill>
                  <a:prstClr val="black">
                    <a:lumMod val="85000"/>
                    <a:lumOff val="15000"/>
                  </a:prstClr>
                </a:solidFill>
                <a:latin typeface="휴먼모음T" pitchFamily="18" charset="-127"/>
                <a:ea typeface="휴먼모음T" pitchFamily="18" charset="-127"/>
              </a:rPr>
              <a:t>데이터 분석을 위한 라이브러리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1509128" y="1571521"/>
            <a:ext cx="9546798" cy="408623"/>
          </a:xfrm>
          <a:prstGeom prst="roundRect">
            <a:avLst>
              <a:gd name="adj" fmla="val 16725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영화 브랜드별 상영 건수에 대한 시각화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516015" y="2019288"/>
            <a:ext cx="9539911" cy="4666738"/>
          </a:xfrm>
          <a:prstGeom prst="roundRect">
            <a:avLst>
              <a:gd name="adj" fmla="val 1517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285091-45FE-48BF-97B7-EC21B4D003E2}"/>
              </a:ext>
            </a:extLst>
          </p:cNvPr>
          <p:cNvSpPr/>
          <p:nvPr/>
        </p:nvSpPr>
        <p:spPr>
          <a:xfrm>
            <a:off x="1390579" y="1197918"/>
            <a:ext cx="5676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800">
                <a:latin typeface="휴먼모음T" pitchFamily="18" charset="-127"/>
                <a:ea typeface="휴먼모음T" pitchFamily="18" charset="-127"/>
              </a:rPr>
              <a:t>영화 브랜드별 상영 건수를 이용하여 그래프를 그려 봅니다</a:t>
            </a:r>
            <a:r>
              <a:rPr lang="en-US" altLang="ko-KR" sz="180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" name="모서리가 둥근 직사각형 36">
            <a:extLst>
              <a:ext uri="{FF2B5EF4-FFF2-40B4-BE49-F238E27FC236}">
                <a16:creationId xmlns:a16="http://schemas.microsoft.com/office/drawing/2014/main" id="{E2B8A5D9-66EA-4C3B-8C2F-E57EB466C0D2}"/>
              </a:ext>
            </a:extLst>
          </p:cNvPr>
          <p:cNvSpPr/>
          <p:nvPr/>
        </p:nvSpPr>
        <p:spPr>
          <a:xfrm>
            <a:off x="1162341" y="1273488"/>
            <a:ext cx="184150" cy="1841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FC2BC-F985-4D22-BC5B-8BCAF5ABFF68}"/>
              </a:ext>
            </a:extLst>
          </p:cNvPr>
          <p:cNvSpPr txBox="1"/>
          <p:nvPr/>
        </p:nvSpPr>
        <p:spPr>
          <a:xfrm>
            <a:off x="1516015" y="2032497"/>
            <a:ext cx="95399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이미 작성된 사용자 정의 함수와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groupby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함수를 적용하여 데이터를 만들어 봅니다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 1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번째 예시는 각 데이터에 대한 빈도수에 루트를 씌운 값을 구하고 있습니다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 2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번째 예시에서는 매개변수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개를 사용한 예시입니다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 somevalue=3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이므로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, 1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번째 예시의 결과와 각각 숫자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을 덧셈해주는 결과를 반환해줍니다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E722C0-854C-143C-D7A2-BA4084560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576" y="2797929"/>
            <a:ext cx="68484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9892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F55910E4-45B5-4285-BDF6-224B87474266}"/>
              </a:ext>
            </a:extLst>
          </p:cNvPr>
          <p:cNvGrpSpPr/>
          <p:nvPr/>
        </p:nvGrpSpPr>
        <p:grpSpPr>
          <a:xfrm>
            <a:off x="426806" y="230697"/>
            <a:ext cx="11338388" cy="6514426"/>
            <a:chOff x="461727" y="280657"/>
            <a:chExt cx="11338388" cy="6195549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B53356C7-AFF9-4919-934F-28318FAB32B5}"/>
                </a:ext>
              </a:extLst>
            </p:cNvPr>
            <p:cNvSpPr/>
            <p:nvPr/>
          </p:nvSpPr>
          <p:spPr>
            <a:xfrm>
              <a:off x="461727" y="804359"/>
              <a:ext cx="11338388" cy="5671847"/>
            </a:xfrm>
            <a:prstGeom prst="roundRect">
              <a:avLst>
                <a:gd name="adj" fmla="val 2460"/>
              </a:avLst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srgbClr val="E1C6AD">
                  <a:alpha val="7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12ACF48-198D-4FF0-A1AC-0C6611F5174C}"/>
                </a:ext>
              </a:extLst>
            </p:cNvPr>
            <p:cNvSpPr/>
            <p:nvPr/>
          </p:nvSpPr>
          <p:spPr>
            <a:xfrm>
              <a:off x="487127" y="280657"/>
              <a:ext cx="360000" cy="360000"/>
            </a:xfrm>
            <a:prstGeom prst="roundRect">
              <a:avLst>
                <a:gd name="adj" fmla="val 24212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203200" dist="762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35B2AAC3-679A-4509-ADE9-964003B94811}"/>
                </a:ext>
              </a:extLst>
            </p:cNvPr>
            <p:cNvSpPr/>
            <p:nvPr/>
          </p:nvSpPr>
          <p:spPr>
            <a:xfrm>
              <a:off x="559127" y="381794"/>
              <a:ext cx="216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BE3EC2FC-4C09-4085-A29B-02A245810410}"/>
                </a:ext>
              </a:extLst>
            </p:cNvPr>
            <p:cNvSpPr/>
            <p:nvPr/>
          </p:nvSpPr>
          <p:spPr>
            <a:xfrm>
              <a:off x="559127" y="451645"/>
              <a:ext cx="180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F4B318DB-3550-4095-9895-3907BEC3EE3F}"/>
                </a:ext>
              </a:extLst>
            </p:cNvPr>
            <p:cNvSpPr/>
            <p:nvPr/>
          </p:nvSpPr>
          <p:spPr>
            <a:xfrm>
              <a:off x="559127" y="521495"/>
              <a:ext cx="144000" cy="18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F8C1C2B4-34DE-49D3-ACD5-ADA378B66624}"/>
                </a:ext>
              </a:extLst>
            </p:cNvPr>
            <p:cNvSpPr/>
            <p:nvPr/>
          </p:nvSpPr>
          <p:spPr>
            <a:xfrm>
              <a:off x="568915" y="716981"/>
              <a:ext cx="145623" cy="133125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241300" dir="3600000" algn="tr" rotWithShape="0">
                <a:prstClr val="black">
                  <a:alpha val="1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027820" y="806979"/>
            <a:ext cx="5487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프로젝트 </a:t>
            </a:r>
            <a:r>
              <a:rPr lang="en-US" altLang="ko-KR" sz="2000">
                <a:latin typeface="휴먼모음T" pitchFamily="18" charset="-127"/>
                <a:ea typeface="휴먼모음T" pitchFamily="18" charset="-127"/>
              </a:rPr>
              <a:t>: </a:t>
            </a:r>
            <a:r>
              <a:rPr lang="ko-KR" altLang="en-US" sz="2000">
                <a:latin typeface="휴먼모음T" pitchFamily="18" charset="-127"/>
                <a:ea typeface="휴먼모음T" pitchFamily="18" charset="-127"/>
              </a:rPr>
              <a:t>영화 브랜드별 상영 건수에 대한 시각화</a:t>
            </a:r>
            <a:endParaRPr lang="ko-KR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4541" y="861389"/>
            <a:ext cx="257076" cy="25707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926317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983973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사각형: 둥근 모서리 7">
            <a:extLst>
              <a:ext uri="{FF2B5EF4-FFF2-40B4-BE49-F238E27FC236}">
                <a16:creationId xmlns:a16="http://schemas.microsoft.com/office/drawing/2014/main" id="{F4B318DB-3550-4095-9895-3907BEC3EE3F}"/>
              </a:ext>
            </a:extLst>
          </p:cNvPr>
          <p:cNvSpPr/>
          <p:nvPr/>
        </p:nvSpPr>
        <p:spPr>
          <a:xfrm>
            <a:off x="824464" y="1046457"/>
            <a:ext cx="177231" cy="1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14C6DF-C095-4719-8A18-5689C91944EA}"/>
              </a:ext>
            </a:extLst>
          </p:cNvPr>
          <p:cNvSpPr txBox="1"/>
          <p:nvPr/>
        </p:nvSpPr>
        <p:spPr>
          <a:xfrm>
            <a:off x="818955" y="156069"/>
            <a:ext cx="10413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2800" kern="0">
                <a:solidFill>
                  <a:prstClr val="black">
                    <a:lumMod val="85000"/>
                    <a:lumOff val="15000"/>
                  </a:prstClr>
                </a:solidFill>
                <a:latin typeface="휴먼모음T" pitchFamily="18" charset="-127"/>
                <a:ea typeface="휴먼모음T" pitchFamily="18" charset="-127"/>
              </a:rPr>
              <a:t>데이터 분석을 위한 라이브러리</a:t>
            </a:r>
            <a:endParaRPr lang="en-US" altLang="ko-KR" sz="800" kern="0" dirty="0">
              <a:solidFill>
                <a:prstClr val="black">
                  <a:lumMod val="85000"/>
                  <a:lumOff val="15000"/>
                </a:prst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1509128" y="1571521"/>
            <a:ext cx="9546798" cy="408623"/>
          </a:xfrm>
          <a:prstGeom prst="roundRect">
            <a:avLst>
              <a:gd name="adj" fmla="val 16725"/>
            </a:avLst>
          </a:prstGeom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600">
                <a:latin typeface="휴먼모음T" pitchFamily="18" charset="-127"/>
                <a:ea typeface="휴먼모음T" pitchFamily="18" charset="-127"/>
              </a:rPr>
              <a:t>영화 브랜드별 상영 건수에 대한 시각화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1516015" y="2019288"/>
            <a:ext cx="9539911" cy="4666738"/>
          </a:xfrm>
          <a:prstGeom prst="roundRect">
            <a:avLst>
              <a:gd name="adj" fmla="val 1517"/>
            </a:avLst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endParaRPr lang="ko-KR" altLang="en-US" sz="1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285091-45FE-48BF-97B7-EC21B4D003E2}"/>
              </a:ext>
            </a:extLst>
          </p:cNvPr>
          <p:cNvSpPr/>
          <p:nvPr/>
        </p:nvSpPr>
        <p:spPr>
          <a:xfrm>
            <a:off x="1390579" y="1197918"/>
            <a:ext cx="5676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1800">
                <a:latin typeface="휴먼모음T" pitchFamily="18" charset="-127"/>
                <a:ea typeface="휴먼모음T" pitchFamily="18" charset="-127"/>
              </a:rPr>
              <a:t>영화 브랜드별 상영 건수를 이용하여 그래프를 그려 봅니다</a:t>
            </a:r>
            <a:r>
              <a:rPr lang="en-US" altLang="ko-KR" sz="1800">
                <a:latin typeface="휴먼모음T" pitchFamily="18" charset="-127"/>
                <a:ea typeface="휴먼모음T" pitchFamily="18" charset="-127"/>
              </a:rPr>
              <a:t>.</a:t>
            </a:r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휴먼모음T" pitchFamily="18" charset="-127"/>
              <a:ea typeface="휴먼모음T" pitchFamily="18" charset="-127"/>
            </a:endParaRPr>
          </a:p>
        </p:txBody>
      </p:sp>
      <p:sp>
        <p:nvSpPr>
          <p:cNvPr id="35" name="모서리가 둥근 직사각형 36">
            <a:extLst>
              <a:ext uri="{FF2B5EF4-FFF2-40B4-BE49-F238E27FC236}">
                <a16:creationId xmlns:a16="http://schemas.microsoft.com/office/drawing/2014/main" id="{E2B8A5D9-66EA-4C3B-8C2F-E57EB466C0D2}"/>
              </a:ext>
            </a:extLst>
          </p:cNvPr>
          <p:cNvSpPr/>
          <p:nvPr/>
        </p:nvSpPr>
        <p:spPr>
          <a:xfrm>
            <a:off x="1162341" y="1273488"/>
            <a:ext cx="184150" cy="18415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400">
              <a:solidFill>
                <a:schemeClr val="tx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4FC2BC-F985-4D22-BC5B-8BCAF5ABFF68}"/>
              </a:ext>
            </a:extLst>
          </p:cNvPr>
          <p:cNvSpPr txBox="1"/>
          <p:nvPr/>
        </p:nvSpPr>
        <p:spPr>
          <a:xfrm>
            <a:off x="1516015" y="2032497"/>
            <a:ext cx="953991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이번에는 상영 빈도수와 평균을 사용하여 수직 막대 그래프를 그려 주는 예시입니다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변수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newgrouping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에 대하여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count()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함수를 적용하면 빈도수를 구할 수 있습니다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총 극장의 개수는 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3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개인데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극장별로 데이터를 그려 줍니다</a:t>
            </a:r>
            <a:r>
              <a:rPr lang="en-US" altLang="ko-KR" sz="1400" b="0" i="0" u="none" strike="noStrike" baseline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40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352D87-0B90-CA11-B120-CBD095ECE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059" y="2711037"/>
            <a:ext cx="6519693" cy="3698411"/>
          </a:xfrm>
          <a:prstGeom prst="rect">
            <a:avLst/>
          </a:prstGeom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F6625F90-6B6A-8029-18A3-0AAB90C9C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036" y="3462877"/>
            <a:ext cx="4064889" cy="304863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377863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2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FF0BB3465C2C44292FEFDBE0CE17B50" ma:contentTypeVersion="13" ma:contentTypeDescription="새 문서를 만듭니다." ma:contentTypeScope="" ma:versionID="cf79874ebc94dc55b89fb1783b2a02b0">
  <xsd:schema xmlns:xsd="http://www.w3.org/2001/XMLSchema" xmlns:xs="http://www.w3.org/2001/XMLSchema" xmlns:p="http://schemas.microsoft.com/office/2006/metadata/properties" xmlns:ns3="098f8feb-bc34-41bc-bb7e-57cabdc69973" targetNamespace="http://schemas.microsoft.com/office/2006/metadata/properties" ma:root="true" ma:fieldsID="fbb8b52e9de9df50203bd1117c4d7672" ns3:_="">
    <xsd:import namespace="098f8feb-bc34-41bc-bb7e-57cabdc699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f8feb-bc34-41bc-bb7e-57cabdc699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98f8feb-bc34-41bc-bb7e-57cabdc69973" xsi:nil="true"/>
  </documentManagement>
</p:properties>
</file>

<file path=customXml/itemProps1.xml><?xml version="1.0" encoding="utf-8"?>
<ds:datastoreItem xmlns:ds="http://schemas.openxmlformats.org/officeDocument/2006/customXml" ds:itemID="{D1F6DA62-A4B3-4CBA-ABF8-5EE90706ED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f8feb-bc34-41bc-bb7e-57cabdc69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0BD30B-CE55-4F14-A367-669AEE4652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44666F-A081-49E5-B0DB-6B705DA6E778}">
  <ds:schemaRefs>
    <ds:schemaRef ds:uri="http://purl.org/dc/terms/"/>
    <ds:schemaRef ds:uri="http://purl.org/dc/dcmitype/"/>
    <ds:schemaRef ds:uri="http://schemas.microsoft.com/office/2006/documentManagement/types"/>
    <ds:schemaRef ds:uri="098f8feb-bc34-41bc-bb7e-57cabdc69973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8951</TotalTime>
  <Words>708</Words>
  <Application>Microsoft Office PowerPoint</Application>
  <PresentationFormat>와이드스크린</PresentationFormat>
  <Paragraphs>69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굴림</vt:lpstr>
      <vt:lpstr>맑은 고딕</vt:lpstr>
      <vt:lpstr>휴먼모음T</vt:lpstr>
      <vt:lpstr>Arial</vt:lpstr>
      <vt:lpstr>21_Office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김동신</cp:lastModifiedBy>
  <cp:revision>1111</cp:revision>
  <dcterms:created xsi:type="dcterms:W3CDTF">2020-12-10T02:11:15Z</dcterms:created>
  <dcterms:modified xsi:type="dcterms:W3CDTF">2024-10-16T01:44:21Z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0x0101006FF0BB3465C2C44292FEFDBE0CE17B50</vt:lpwstr>
  </property>
</Properties>
</file>